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7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8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9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19"/>
  </p:notesMasterIdLst>
  <p:sldIdLst>
    <p:sldId id="257" r:id="rId5"/>
    <p:sldId id="386" r:id="rId6"/>
    <p:sldId id="390" r:id="rId7"/>
    <p:sldId id="382" r:id="rId8"/>
    <p:sldId id="391" r:id="rId9"/>
    <p:sldId id="387" r:id="rId10"/>
    <p:sldId id="392" r:id="rId11"/>
    <p:sldId id="284" r:id="rId12"/>
    <p:sldId id="394" r:id="rId13"/>
    <p:sldId id="395" r:id="rId14"/>
    <p:sldId id="393" r:id="rId15"/>
    <p:sldId id="285" r:id="rId16"/>
    <p:sldId id="388" r:id="rId17"/>
    <p:sldId id="389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53F69C-BA95-4469-AF0B-0FE4251FE8CF}" v="140" dt="2019-07-12T20:22:56.1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1694" autoAdjust="0"/>
  </p:normalViewPr>
  <p:slideViewPr>
    <p:cSldViewPr snapToGrid="0">
      <p:cViewPr varScale="1">
        <p:scale>
          <a:sx n="85" d="100"/>
          <a:sy n="85" d="100"/>
        </p:scale>
        <p:origin x="69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Steed" userId="a9d9bdb4f1a3842d" providerId="LiveId" clId="{9053F69C-BA95-4469-AF0B-0FE4251FE8CF}"/>
    <pc:docChg chg="undo custSel mod addSld delSld modSld">
      <pc:chgData name="Amanda Steed" userId="a9d9bdb4f1a3842d" providerId="LiveId" clId="{9053F69C-BA95-4469-AF0B-0FE4251FE8CF}" dt="2019-07-30T16:22:08.024" v="2190" actId="20577"/>
      <pc:docMkLst>
        <pc:docMk/>
      </pc:docMkLst>
      <pc:sldChg chg="addSp modSp mod setBg">
        <pc:chgData name="Amanda Steed" userId="a9d9bdb4f1a3842d" providerId="LiveId" clId="{9053F69C-BA95-4469-AF0B-0FE4251FE8CF}" dt="2019-07-30T16:22:08.024" v="2190" actId="20577"/>
        <pc:sldMkLst>
          <pc:docMk/>
          <pc:sldMk cId="1100155348" sldId="257"/>
        </pc:sldMkLst>
        <pc:spChg chg="mod">
          <ac:chgData name="Amanda Steed" userId="a9d9bdb4f1a3842d" providerId="LiveId" clId="{9053F69C-BA95-4469-AF0B-0FE4251FE8CF}" dt="2019-07-30T16:22:08.024" v="2190" actId="20577"/>
          <ac:spMkLst>
            <pc:docMk/>
            <pc:sldMk cId="1100155348" sldId="257"/>
            <ac:spMk id="2" creationId="{BD1BA5F6-5F01-4671-A6C3-5F3E16163101}"/>
          </ac:spMkLst>
        </pc:spChg>
        <pc:spChg chg="mod">
          <ac:chgData name="Amanda Steed" userId="a9d9bdb4f1a3842d" providerId="LiveId" clId="{9053F69C-BA95-4469-AF0B-0FE4251FE8CF}" dt="2019-07-12T20:08:53.168" v="2031" actId="26606"/>
          <ac:spMkLst>
            <pc:docMk/>
            <pc:sldMk cId="1100155348" sldId="257"/>
            <ac:spMk id="3" creationId="{B59B0B61-A913-4CF9-ABBF-42912ED0223D}"/>
          </ac:spMkLst>
        </pc:spChg>
        <pc:spChg chg="add">
          <ac:chgData name="Amanda Steed" userId="a9d9bdb4f1a3842d" providerId="LiveId" clId="{9053F69C-BA95-4469-AF0B-0FE4251FE8CF}" dt="2019-07-12T20:08:53.168" v="2031" actId="26606"/>
          <ac:spMkLst>
            <pc:docMk/>
            <pc:sldMk cId="1100155348" sldId="257"/>
            <ac:spMk id="10" creationId="{73EA2C3E-E336-4F2C-AC83-50B4F69A4E81}"/>
          </ac:spMkLst>
        </pc:spChg>
        <pc:picChg chg="mod">
          <ac:chgData name="Amanda Steed" userId="a9d9bdb4f1a3842d" providerId="LiveId" clId="{9053F69C-BA95-4469-AF0B-0FE4251FE8CF}" dt="2019-07-12T20:08:53.168" v="2031" actId="26606"/>
          <ac:picMkLst>
            <pc:docMk/>
            <pc:sldMk cId="1100155348" sldId="257"/>
            <ac:picMk id="4" creationId="{ED85A50A-988A-4717-90E2-DA990B079F5F}"/>
          </ac:picMkLst>
        </pc:picChg>
        <pc:picChg chg="mod">
          <ac:chgData name="Amanda Steed" userId="a9d9bdb4f1a3842d" providerId="LiveId" clId="{9053F69C-BA95-4469-AF0B-0FE4251FE8CF}" dt="2019-07-12T20:08:53.168" v="2031" actId="26606"/>
          <ac:picMkLst>
            <pc:docMk/>
            <pc:sldMk cId="1100155348" sldId="257"/>
            <ac:picMk id="5" creationId="{B0277A35-4E5B-4754-AD43-69A55BAB462B}"/>
          </ac:picMkLst>
        </pc:picChg>
      </pc:sldChg>
      <pc:sldChg chg="addSp delSp modSp">
        <pc:chgData name="Amanda Steed" userId="a9d9bdb4f1a3842d" providerId="LiveId" clId="{9053F69C-BA95-4469-AF0B-0FE4251FE8CF}" dt="2019-07-12T20:18:08.136" v="2156" actId="122"/>
        <pc:sldMkLst>
          <pc:docMk/>
          <pc:sldMk cId="2274256567" sldId="284"/>
        </pc:sldMkLst>
        <pc:spChg chg="mod">
          <ac:chgData name="Amanda Steed" userId="a9d9bdb4f1a3842d" providerId="LiveId" clId="{9053F69C-BA95-4469-AF0B-0FE4251FE8CF}" dt="2019-07-12T20:18:08.136" v="2156" actId="122"/>
          <ac:spMkLst>
            <pc:docMk/>
            <pc:sldMk cId="2274256567" sldId="284"/>
            <ac:spMk id="2" creationId="{00000000-0000-0000-0000-000000000000}"/>
          </ac:spMkLst>
        </pc:spChg>
        <pc:spChg chg="del mod">
          <ac:chgData name="Amanda Steed" userId="a9d9bdb4f1a3842d" providerId="LiveId" clId="{9053F69C-BA95-4469-AF0B-0FE4251FE8CF}" dt="2019-07-12T20:10:30.159" v="2038" actId="12084"/>
          <ac:spMkLst>
            <pc:docMk/>
            <pc:sldMk cId="2274256567" sldId="284"/>
            <ac:spMk id="3" creationId="{00000000-0000-0000-0000-000000000000}"/>
          </ac:spMkLst>
        </pc:spChg>
        <pc:graphicFrameChg chg="add mod">
          <ac:chgData name="Amanda Steed" userId="a9d9bdb4f1a3842d" providerId="LiveId" clId="{9053F69C-BA95-4469-AF0B-0FE4251FE8CF}" dt="2019-07-12T20:11:04.291" v="2041" actId="16037"/>
          <ac:graphicFrameMkLst>
            <pc:docMk/>
            <pc:sldMk cId="2274256567" sldId="284"/>
            <ac:graphicFrameMk id="4" creationId="{49AFB53C-F860-45F0-94D4-789CB858F3B8}"/>
          </ac:graphicFrameMkLst>
        </pc:graphicFrameChg>
      </pc:sldChg>
      <pc:sldChg chg="addSp delSp modSp add del">
        <pc:chgData name="Amanda Steed" userId="a9d9bdb4f1a3842d" providerId="LiveId" clId="{9053F69C-BA95-4469-AF0B-0FE4251FE8CF}" dt="2019-07-12T20:11:49.173" v="2049" actId="122"/>
        <pc:sldMkLst>
          <pc:docMk/>
          <pc:sldMk cId="3255953261" sldId="285"/>
        </pc:sldMkLst>
        <pc:spChg chg="mod">
          <ac:chgData name="Amanda Steed" userId="a9d9bdb4f1a3842d" providerId="LiveId" clId="{9053F69C-BA95-4469-AF0B-0FE4251FE8CF}" dt="2019-07-12T20:11:36.926" v="2046" actId="122"/>
          <ac:spMkLst>
            <pc:docMk/>
            <pc:sldMk cId="3255953261" sldId="285"/>
            <ac:spMk id="2" creationId="{00000000-0000-0000-0000-000000000000}"/>
          </ac:spMkLst>
        </pc:spChg>
        <pc:spChg chg="del">
          <ac:chgData name="Amanda Steed" userId="a9d9bdb4f1a3842d" providerId="LiveId" clId="{9053F69C-BA95-4469-AF0B-0FE4251FE8CF}" dt="2019-07-12T20:11:25.031" v="2042" actId="12084"/>
          <ac:spMkLst>
            <pc:docMk/>
            <pc:sldMk cId="3255953261" sldId="285"/>
            <ac:spMk id="3" creationId="{00000000-0000-0000-0000-000000000000}"/>
          </ac:spMkLst>
        </pc:spChg>
        <pc:spChg chg="del">
          <ac:chgData name="Amanda Steed" userId="a9d9bdb4f1a3842d" providerId="LiveId" clId="{9053F69C-BA95-4469-AF0B-0FE4251FE8CF}" dt="2019-07-12T19:57:39.149" v="942" actId="478"/>
          <ac:spMkLst>
            <pc:docMk/>
            <pc:sldMk cId="3255953261" sldId="285"/>
            <ac:spMk id="4" creationId="{00000000-0000-0000-0000-000000000000}"/>
          </ac:spMkLst>
        </pc:spChg>
        <pc:graphicFrameChg chg="add mod">
          <ac:chgData name="Amanda Steed" userId="a9d9bdb4f1a3842d" providerId="LiveId" clId="{9053F69C-BA95-4469-AF0B-0FE4251FE8CF}" dt="2019-07-12T20:11:49.173" v="2049" actId="122"/>
          <ac:graphicFrameMkLst>
            <pc:docMk/>
            <pc:sldMk cId="3255953261" sldId="285"/>
            <ac:graphicFrameMk id="5" creationId="{3787D095-451E-47B7-85D2-3BC492D26068}"/>
          </ac:graphicFrameMkLst>
        </pc:graphicFrameChg>
      </pc:sldChg>
      <pc:sldChg chg="addSp delSp modSp add del mod setBg">
        <pc:chgData name="Amanda Steed" userId="a9d9bdb4f1a3842d" providerId="LiveId" clId="{9053F69C-BA95-4469-AF0B-0FE4251FE8CF}" dt="2019-07-12T20:18:24.482" v="2157" actId="26606"/>
        <pc:sldMkLst>
          <pc:docMk/>
          <pc:sldMk cId="2842027290" sldId="286"/>
        </pc:sldMkLst>
        <pc:spChg chg="mod">
          <ac:chgData name="Amanda Steed" userId="a9d9bdb4f1a3842d" providerId="LiveId" clId="{9053F69C-BA95-4469-AF0B-0FE4251FE8CF}" dt="2019-07-12T20:18:24.482" v="2157" actId="26606"/>
          <ac:spMkLst>
            <pc:docMk/>
            <pc:sldMk cId="2842027290" sldId="286"/>
            <ac:spMk id="2" creationId="{00000000-0000-0000-0000-000000000000}"/>
          </ac:spMkLst>
        </pc:spChg>
        <pc:spChg chg="del">
          <ac:chgData name="Amanda Steed" userId="a9d9bdb4f1a3842d" providerId="LiveId" clId="{9053F69C-BA95-4469-AF0B-0FE4251FE8CF}" dt="2019-07-12T20:12:01.791" v="2050" actId="12084"/>
          <ac:spMkLst>
            <pc:docMk/>
            <pc:sldMk cId="2842027290" sldId="286"/>
            <ac:spMk id="3" creationId="{00000000-0000-0000-0000-000000000000}"/>
          </ac:spMkLst>
        </pc:spChg>
        <pc:spChg chg="del">
          <ac:chgData name="Amanda Steed" userId="a9d9bdb4f1a3842d" providerId="LiveId" clId="{9053F69C-BA95-4469-AF0B-0FE4251FE8CF}" dt="2019-07-12T19:57:55.903" v="943" actId="478"/>
          <ac:spMkLst>
            <pc:docMk/>
            <pc:sldMk cId="2842027290" sldId="286"/>
            <ac:spMk id="4" creationId="{00000000-0000-0000-0000-000000000000}"/>
          </ac:spMkLst>
        </pc:spChg>
        <pc:spChg chg="add">
          <ac:chgData name="Amanda Steed" userId="a9d9bdb4f1a3842d" providerId="LiveId" clId="{9053F69C-BA95-4469-AF0B-0FE4251FE8CF}" dt="2019-07-12T20:18:24.482" v="2157" actId="26606"/>
          <ac:spMkLst>
            <pc:docMk/>
            <pc:sldMk cId="2842027290" sldId="286"/>
            <ac:spMk id="10" creationId="{788D80A3-503A-400A-9D7F-99EC3CE0654D}"/>
          </ac:spMkLst>
        </pc:spChg>
        <pc:graphicFrameChg chg="add mod modGraphic">
          <ac:chgData name="Amanda Steed" userId="a9d9bdb4f1a3842d" providerId="LiveId" clId="{9053F69C-BA95-4469-AF0B-0FE4251FE8CF}" dt="2019-07-12T20:18:24.482" v="2157" actId="26606"/>
          <ac:graphicFrameMkLst>
            <pc:docMk/>
            <pc:sldMk cId="2842027290" sldId="286"/>
            <ac:graphicFrameMk id="5" creationId="{FCAB33E1-E4B5-4D0D-B171-A6781B947EAA}"/>
          </ac:graphicFrameMkLst>
        </pc:graphicFrameChg>
      </pc:sldChg>
      <pc:sldChg chg="addSp delSp modSp">
        <pc:chgData name="Amanda Steed" userId="a9d9bdb4f1a3842d" providerId="LiveId" clId="{9053F69C-BA95-4469-AF0B-0FE4251FE8CF}" dt="2019-07-12T20:23:02.036" v="2186" actId="1076"/>
        <pc:sldMkLst>
          <pc:docMk/>
          <pc:sldMk cId="304814914" sldId="287"/>
        </pc:sldMkLst>
        <pc:spChg chg="mod">
          <ac:chgData name="Amanda Steed" userId="a9d9bdb4f1a3842d" providerId="LiveId" clId="{9053F69C-BA95-4469-AF0B-0FE4251FE8CF}" dt="2019-07-12T20:23:02.036" v="2186" actId="1076"/>
          <ac:spMkLst>
            <pc:docMk/>
            <pc:sldMk cId="304814914" sldId="287"/>
            <ac:spMk id="2" creationId="{00000000-0000-0000-0000-000000000000}"/>
          </ac:spMkLst>
        </pc:spChg>
        <pc:spChg chg="del">
          <ac:chgData name="Amanda Steed" userId="a9d9bdb4f1a3842d" providerId="LiveId" clId="{9053F69C-BA95-4469-AF0B-0FE4251FE8CF}" dt="2019-07-12T20:13:07.271" v="2088" actId="12084"/>
          <ac:spMkLst>
            <pc:docMk/>
            <pc:sldMk cId="304814914" sldId="287"/>
            <ac:spMk id="3" creationId="{00000000-0000-0000-0000-000000000000}"/>
          </ac:spMkLst>
        </pc:spChg>
        <pc:graphicFrameChg chg="add mod">
          <ac:chgData name="Amanda Steed" userId="a9d9bdb4f1a3842d" providerId="LiveId" clId="{9053F69C-BA95-4469-AF0B-0FE4251FE8CF}" dt="2019-07-12T20:22:56.136" v="2185" actId="12100"/>
          <ac:graphicFrameMkLst>
            <pc:docMk/>
            <pc:sldMk cId="304814914" sldId="287"/>
            <ac:graphicFrameMk id="4" creationId="{97CFD530-8C7F-491A-B90D-3524E6D1C0F2}"/>
          </ac:graphicFrameMkLst>
        </pc:graphicFrameChg>
      </pc:sldChg>
      <pc:sldChg chg="addSp delSp modSp mod setBg">
        <pc:chgData name="Amanda Steed" userId="a9d9bdb4f1a3842d" providerId="LiveId" clId="{9053F69C-BA95-4469-AF0B-0FE4251FE8CF}" dt="2019-07-12T20:20:56.892" v="2170" actId="1076"/>
        <pc:sldMkLst>
          <pc:docMk/>
          <pc:sldMk cId="2114732085" sldId="382"/>
        </pc:sldMkLst>
        <pc:spChg chg="mod">
          <ac:chgData name="Amanda Steed" userId="a9d9bdb4f1a3842d" providerId="LiveId" clId="{9053F69C-BA95-4469-AF0B-0FE4251FE8CF}" dt="2019-07-12T20:15:52.316" v="2144" actId="26606"/>
          <ac:spMkLst>
            <pc:docMk/>
            <pc:sldMk cId="2114732085" sldId="382"/>
            <ac:spMk id="2" creationId="{00000000-0000-0000-0000-000000000000}"/>
          </ac:spMkLst>
        </pc:spChg>
        <pc:spChg chg="del mod">
          <ac:chgData name="Amanda Steed" userId="a9d9bdb4f1a3842d" providerId="LiveId" clId="{9053F69C-BA95-4469-AF0B-0FE4251FE8CF}" dt="2019-07-12T20:09:36.685" v="2034" actId="12084"/>
          <ac:spMkLst>
            <pc:docMk/>
            <pc:sldMk cId="2114732085" sldId="382"/>
            <ac:spMk id="3" creationId="{00000000-0000-0000-0000-000000000000}"/>
          </ac:spMkLst>
        </pc:spChg>
        <pc:spChg chg="add">
          <ac:chgData name="Amanda Steed" userId="a9d9bdb4f1a3842d" providerId="LiveId" clId="{9053F69C-BA95-4469-AF0B-0FE4251FE8CF}" dt="2019-07-12T20:15:52.316" v="2144" actId="26606"/>
          <ac:spMkLst>
            <pc:docMk/>
            <pc:sldMk cId="2114732085" sldId="382"/>
            <ac:spMk id="9" creationId="{788D80A3-503A-400A-9D7F-99EC3CE0654D}"/>
          </ac:spMkLst>
        </pc:spChg>
        <pc:graphicFrameChg chg="add mod modGraphic">
          <ac:chgData name="Amanda Steed" userId="a9d9bdb4f1a3842d" providerId="LiveId" clId="{9053F69C-BA95-4469-AF0B-0FE4251FE8CF}" dt="2019-07-12T20:20:56.892" v="2170" actId="1076"/>
          <ac:graphicFrameMkLst>
            <pc:docMk/>
            <pc:sldMk cId="2114732085" sldId="382"/>
            <ac:graphicFrameMk id="4" creationId="{31EC0319-52B4-4608-AF48-F03D5A03AE92}"/>
          </ac:graphicFrameMkLst>
        </pc:graphicFrameChg>
      </pc:sldChg>
      <pc:sldChg chg="addSp delSp modSp">
        <pc:chgData name="Amanda Steed" userId="a9d9bdb4f1a3842d" providerId="LiveId" clId="{9053F69C-BA95-4469-AF0B-0FE4251FE8CF}" dt="2019-07-12T20:10:22.022" v="2037" actId="12084"/>
        <pc:sldMkLst>
          <pc:docMk/>
          <pc:sldMk cId="1174365825" sldId="384"/>
        </pc:sldMkLst>
        <pc:spChg chg="mod">
          <ac:chgData name="Amanda Steed" userId="a9d9bdb4f1a3842d" providerId="LiveId" clId="{9053F69C-BA95-4469-AF0B-0FE4251FE8CF}" dt="2019-07-12T19:56:54.872" v="939" actId="122"/>
          <ac:spMkLst>
            <pc:docMk/>
            <pc:sldMk cId="1174365825" sldId="384"/>
            <ac:spMk id="2" creationId="{00000000-0000-0000-0000-000000000000}"/>
          </ac:spMkLst>
        </pc:spChg>
        <pc:spChg chg="del mod">
          <ac:chgData name="Amanda Steed" userId="a9d9bdb4f1a3842d" providerId="LiveId" clId="{9053F69C-BA95-4469-AF0B-0FE4251FE8CF}" dt="2019-07-12T20:10:22.022" v="2037" actId="12084"/>
          <ac:spMkLst>
            <pc:docMk/>
            <pc:sldMk cId="1174365825" sldId="384"/>
            <ac:spMk id="3" creationId="{00000000-0000-0000-0000-000000000000}"/>
          </ac:spMkLst>
        </pc:spChg>
        <pc:graphicFrameChg chg="add mod">
          <ac:chgData name="Amanda Steed" userId="a9d9bdb4f1a3842d" providerId="LiveId" clId="{9053F69C-BA95-4469-AF0B-0FE4251FE8CF}" dt="2019-07-12T20:10:22.022" v="2037" actId="12084"/>
          <ac:graphicFrameMkLst>
            <pc:docMk/>
            <pc:sldMk cId="1174365825" sldId="384"/>
            <ac:graphicFrameMk id="4" creationId="{4A48EAB7-B257-4CB9-8161-CFB7609F7CE8}"/>
          </ac:graphicFrameMkLst>
        </pc:graphicFrameChg>
      </pc:sldChg>
      <pc:sldChg chg="addSp delSp modSp add">
        <pc:chgData name="Amanda Steed" userId="a9d9bdb4f1a3842d" providerId="LiveId" clId="{9053F69C-BA95-4469-AF0B-0FE4251FE8CF}" dt="2019-07-12T20:09:24.037" v="2033" actId="13782"/>
        <pc:sldMkLst>
          <pc:docMk/>
          <pc:sldMk cId="4058915327" sldId="386"/>
        </pc:sldMkLst>
        <pc:spChg chg="mod">
          <ac:chgData name="Amanda Steed" userId="a9d9bdb4f1a3842d" providerId="LiveId" clId="{9053F69C-BA95-4469-AF0B-0FE4251FE8CF}" dt="2019-07-12T19:47:20.453" v="23" actId="5793"/>
          <ac:spMkLst>
            <pc:docMk/>
            <pc:sldMk cId="4058915327" sldId="386"/>
            <ac:spMk id="2" creationId="{0FF8ABBA-71AA-449E-B6CB-3C53B0AE184E}"/>
          </ac:spMkLst>
        </pc:spChg>
        <pc:spChg chg="del mod">
          <ac:chgData name="Amanda Steed" userId="a9d9bdb4f1a3842d" providerId="LiveId" clId="{9053F69C-BA95-4469-AF0B-0FE4251FE8CF}" dt="2019-07-12T20:09:22.156" v="2032" actId="12084"/>
          <ac:spMkLst>
            <pc:docMk/>
            <pc:sldMk cId="4058915327" sldId="386"/>
            <ac:spMk id="3" creationId="{BC209FE6-10D3-463B-8630-F3350B446976}"/>
          </ac:spMkLst>
        </pc:spChg>
        <pc:graphicFrameChg chg="add mod">
          <ac:chgData name="Amanda Steed" userId="a9d9bdb4f1a3842d" providerId="LiveId" clId="{9053F69C-BA95-4469-AF0B-0FE4251FE8CF}" dt="2019-07-12T20:09:24.037" v="2033" actId="13782"/>
          <ac:graphicFrameMkLst>
            <pc:docMk/>
            <pc:sldMk cId="4058915327" sldId="386"/>
            <ac:graphicFrameMk id="4" creationId="{A149581F-6D91-46B8-A64C-1E17090CC006}"/>
          </ac:graphicFrameMkLst>
        </pc:graphicFrameChg>
      </pc:sldChg>
      <pc:sldChg chg="addSp delSp modSp add mod setBg">
        <pc:chgData name="Amanda Steed" userId="a9d9bdb4f1a3842d" providerId="LiveId" clId="{9053F69C-BA95-4469-AF0B-0FE4251FE8CF}" dt="2019-07-12T20:17:46.028" v="2155" actId="13782"/>
        <pc:sldMkLst>
          <pc:docMk/>
          <pc:sldMk cId="1639821348" sldId="387"/>
        </pc:sldMkLst>
        <pc:spChg chg="mod">
          <ac:chgData name="Amanda Steed" userId="a9d9bdb4f1a3842d" providerId="LiveId" clId="{9053F69C-BA95-4469-AF0B-0FE4251FE8CF}" dt="2019-07-12T20:16:53.757" v="2151" actId="26606"/>
          <ac:spMkLst>
            <pc:docMk/>
            <pc:sldMk cId="1639821348" sldId="387"/>
            <ac:spMk id="2" creationId="{EDE2DFAF-4568-4EA2-8000-43A2FB3878C3}"/>
          </ac:spMkLst>
        </pc:spChg>
        <pc:spChg chg="del mod">
          <ac:chgData name="Amanda Steed" userId="a9d9bdb4f1a3842d" providerId="LiveId" clId="{9053F69C-BA95-4469-AF0B-0FE4251FE8CF}" dt="2019-07-12T20:09:46.398" v="2035" actId="12084"/>
          <ac:spMkLst>
            <pc:docMk/>
            <pc:sldMk cId="1639821348" sldId="387"/>
            <ac:spMk id="3" creationId="{2A8169A8-F9B4-4019-A4F7-C167F8D91227}"/>
          </ac:spMkLst>
        </pc:spChg>
        <pc:spChg chg="add">
          <ac:chgData name="Amanda Steed" userId="a9d9bdb4f1a3842d" providerId="LiveId" clId="{9053F69C-BA95-4469-AF0B-0FE4251FE8CF}" dt="2019-07-12T20:16:53.757" v="2151" actId="26606"/>
          <ac:spMkLst>
            <pc:docMk/>
            <pc:sldMk cId="1639821348" sldId="387"/>
            <ac:spMk id="9" creationId="{788D80A3-503A-400A-9D7F-99EC3CE0654D}"/>
          </ac:spMkLst>
        </pc:spChg>
        <pc:graphicFrameChg chg="add mod modGraphic">
          <ac:chgData name="Amanda Steed" userId="a9d9bdb4f1a3842d" providerId="LiveId" clId="{9053F69C-BA95-4469-AF0B-0FE4251FE8CF}" dt="2019-07-12T20:17:46.028" v="2155" actId="13782"/>
          <ac:graphicFrameMkLst>
            <pc:docMk/>
            <pc:sldMk cId="1639821348" sldId="387"/>
            <ac:graphicFrameMk id="4" creationId="{DE267E83-883E-4A78-8848-F1A5721FC40F}"/>
          </ac:graphicFrameMkLst>
        </pc:graphicFrameChg>
      </pc:sldChg>
      <pc:sldChg chg="addSp delSp modSp add mod setBg">
        <pc:chgData name="Amanda Steed" userId="a9d9bdb4f1a3842d" providerId="LiveId" clId="{9053F69C-BA95-4469-AF0B-0FE4251FE8CF}" dt="2019-07-12T20:22:07.598" v="2180" actId="12100"/>
        <pc:sldMkLst>
          <pc:docMk/>
          <pc:sldMk cId="2169828013" sldId="388"/>
        </pc:sldMkLst>
        <pc:spChg chg="mod">
          <ac:chgData name="Amanda Steed" userId="a9d9bdb4f1a3842d" providerId="LiveId" clId="{9053F69C-BA95-4469-AF0B-0FE4251FE8CF}" dt="2019-07-12T20:18:49.416" v="2161" actId="26606"/>
          <ac:spMkLst>
            <pc:docMk/>
            <pc:sldMk cId="2169828013" sldId="388"/>
            <ac:spMk id="2" creationId="{00000000-0000-0000-0000-000000000000}"/>
          </ac:spMkLst>
        </pc:spChg>
        <pc:spChg chg="del mod">
          <ac:chgData name="Amanda Steed" userId="a9d9bdb4f1a3842d" providerId="LiveId" clId="{9053F69C-BA95-4469-AF0B-0FE4251FE8CF}" dt="2019-07-12T20:14:30.436" v="2102" actId="12084"/>
          <ac:spMkLst>
            <pc:docMk/>
            <pc:sldMk cId="2169828013" sldId="388"/>
            <ac:spMk id="3" creationId="{00000000-0000-0000-0000-000000000000}"/>
          </ac:spMkLst>
        </pc:spChg>
        <pc:spChg chg="add del mod">
          <ac:chgData name="Amanda Steed" userId="a9d9bdb4f1a3842d" providerId="LiveId" clId="{9053F69C-BA95-4469-AF0B-0FE4251FE8CF}" dt="2019-07-12T20:21:46.102" v="2176" actId="478"/>
          <ac:spMkLst>
            <pc:docMk/>
            <pc:sldMk cId="2169828013" sldId="388"/>
            <ac:spMk id="3" creationId="{9046724E-DBD6-4A22-BE90-63FD19237A3A}"/>
          </ac:spMkLst>
        </pc:spChg>
        <pc:spChg chg="add">
          <ac:chgData name="Amanda Steed" userId="a9d9bdb4f1a3842d" providerId="LiveId" clId="{9053F69C-BA95-4469-AF0B-0FE4251FE8CF}" dt="2019-07-12T20:18:49.416" v="2161" actId="26606"/>
          <ac:spMkLst>
            <pc:docMk/>
            <pc:sldMk cId="2169828013" sldId="388"/>
            <ac:spMk id="9" creationId="{788D80A3-503A-400A-9D7F-99EC3CE0654D}"/>
          </ac:spMkLst>
        </pc:spChg>
        <pc:graphicFrameChg chg="add del mod modGraphic">
          <ac:chgData name="Amanda Steed" userId="a9d9bdb4f1a3842d" providerId="LiveId" clId="{9053F69C-BA95-4469-AF0B-0FE4251FE8CF}" dt="2019-07-12T20:21:45.162" v="2175" actId="478"/>
          <ac:graphicFrameMkLst>
            <pc:docMk/>
            <pc:sldMk cId="2169828013" sldId="388"/>
            <ac:graphicFrameMk id="4" creationId="{63E583F1-7387-4315-901E-68E1042EDDE9}"/>
          </ac:graphicFrameMkLst>
        </pc:graphicFrameChg>
        <pc:graphicFrameChg chg="add mod">
          <ac:chgData name="Amanda Steed" userId="a9d9bdb4f1a3842d" providerId="LiveId" clId="{9053F69C-BA95-4469-AF0B-0FE4251FE8CF}" dt="2019-07-12T20:22:07.598" v="2180" actId="12100"/>
          <ac:graphicFrameMkLst>
            <pc:docMk/>
            <pc:sldMk cId="2169828013" sldId="388"/>
            <ac:graphicFrameMk id="6" creationId="{94BA11CD-BC29-40BF-9408-D982AEA0CE8D}"/>
          </ac:graphicFrameMkLst>
        </pc:graphicFrameChg>
      </pc:sldChg>
      <pc:sldChg chg="add">
        <pc:chgData name="Amanda Steed" userId="a9d9bdb4f1a3842d" providerId="LiveId" clId="{9053F69C-BA95-4469-AF0B-0FE4251FE8CF}" dt="2019-07-12T20:21:39.964" v="2174"/>
        <pc:sldMkLst>
          <pc:docMk/>
          <pc:sldMk cId="209540844" sldId="389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98392D-E143-4916-80E0-8FFF0C2AED25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7D1E848-33A4-414A-8549-644F7865DED6}">
      <dgm:prSet/>
      <dgm:spPr/>
      <dgm:t>
        <a:bodyPr/>
        <a:lstStyle/>
        <a:p>
          <a:r>
            <a:rPr lang="en-US"/>
            <a:t>Describe how to conduct evaluation research</a:t>
          </a:r>
        </a:p>
      </dgm:t>
    </dgm:pt>
    <dgm:pt modelId="{73D0F283-3435-41C4-8B9F-CECAFE0F60CD}" type="parTrans" cxnId="{58168957-1B6F-4AAD-8332-B819844CD9AB}">
      <dgm:prSet/>
      <dgm:spPr/>
      <dgm:t>
        <a:bodyPr/>
        <a:lstStyle/>
        <a:p>
          <a:endParaRPr lang="en-US"/>
        </a:p>
      </dgm:t>
    </dgm:pt>
    <dgm:pt modelId="{A0E37E76-0CC0-4D89-8CF0-12447142D3CE}" type="sibTrans" cxnId="{58168957-1B6F-4AAD-8332-B819844CD9AB}">
      <dgm:prSet/>
      <dgm:spPr/>
      <dgm:t>
        <a:bodyPr/>
        <a:lstStyle/>
        <a:p>
          <a:endParaRPr lang="en-US"/>
        </a:p>
      </dgm:t>
    </dgm:pt>
    <dgm:pt modelId="{0DE61BDD-3076-4EE3-9131-E8D7AD530EA6}">
      <dgm:prSet/>
      <dgm:spPr/>
      <dgm:t>
        <a:bodyPr/>
        <a:lstStyle/>
        <a:p>
          <a:r>
            <a:rPr lang="en-US"/>
            <a:t>Define inputs, outputs and outcomes</a:t>
          </a:r>
        </a:p>
      </dgm:t>
    </dgm:pt>
    <dgm:pt modelId="{BF7A999D-A67D-47E0-A77E-DFCF3CBBAA81}" type="parTrans" cxnId="{1B7DB5ED-E1E8-4155-8702-3F2DDE49B6DA}">
      <dgm:prSet/>
      <dgm:spPr/>
      <dgm:t>
        <a:bodyPr/>
        <a:lstStyle/>
        <a:p>
          <a:endParaRPr lang="en-US"/>
        </a:p>
      </dgm:t>
    </dgm:pt>
    <dgm:pt modelId="{8708C66E-3EC7-4621-A929-493C921C9CF4}" type="sibTrans" cxnId="{1B7DB5ED-E1E8-4155-8702-3F2DDE49B6DA}">
      <dgm:prSet/>
      <dgm:spPr/>
      <dgm:t>
        <a:bodyPr/>
        <a:lstStyle/>
        <a:p>
          <a:endParaRPr lang="en-US"/>
        </a:p>
      </dgm:t>
    </dgm:pt>
    <dgm:pt modelId="{04480A0C-890B-46DC-A071-7E36EE3ECEE5}">
      <dgm:prSet/>
      <dgm:spPr/>
      <dgm:t>
        <a:bodyPr/>
        <a:lstStyle/>
        <a:p>
          <a:r>
            <a:rPr lang="en-US"/>
            <a:t>Identify the three goals of process assessment </a:t>
          </a:r>
        </a:p>
      </dgm:t>
    </dgm:pt>
    <dgm:pt modelId="{0FC7D28E-C2ED-4494-BD70-6FEB080EE3C9}" type="parTrans" cxnId="{142A2D7D-88B2-4288-A537-A5E3EC5D4543}">
      <dgm:prSet/>
      <dgm:spPr/>
      <dgm:t>
        <a:bodyPr/>
        <a:lstStyle/>
        <a:p>
          <a:endParaRPr lang="en-US"/>
        </a:p>
      </dgm:t>
    </dgm:pt>
    <dgm:pt modelId="{547A0168-4284-40C4-9CDB-96CC8D4F525F}" type="sibTrans" cxnId="{142A2D7D-88B2-4288-A537-A5E3EC5D4543}">
      <dgm:prSet/>
      <dgm:spPr/>
      <dgm:t>
        <a:bodyPr/>
        <a:lstStyle/>
        <a:p>
          <a:endParaRPr lang="en-US"/>
        </a:p>
      </dgm:t>
    </dgm:pt>
    <dgm:pt modelId="{64BB5C6C-5E40-4D32-8F79-5F9AC8D60EF8}">
      <dgm:prSet/>
      <dgm:spPr/>
      <dgm:t>
        <a:bodyPr/>
        <a:lstStyle/>
        <a:p>
          <a:r>
            <a:rPr lang="en-US"/>
            <a:t>Identify why social workers might use single subjects design</a:t>
          </a:r>
        </a:p>
      </dgm:t>
    </dgm:pt>
    <dgm:pt modelId="{D04BA04B-E20F-4AFF-838F-5FCBF6B6CD45}" type="parTrans" cxnId="{FA6A4674-5DA8-407E-B0BC-B9830BAC30BD}">
      <dgm:prSet/>
      <dgm:spPr/>
      <dgm:t>
        <a:bodyPr/>
        <a:lstStyle/>
        <a:p>
          <a:endParaRPr lang="en-US"/>
        </a:p>
      </dgm:t>
    </dgm:pt>
    <dgm:pt modelId="{4A30704D-09A6-4C71-BE2E-3B23629525DF}" type="sibTrans" cxnId="{FA6A4674-5DA8-407E-B0BC-B9830BAC30BD}">
      <dgm:prSet/>
      <dgm:spPr/>
      <dgm:t>
        <a:bodyPr/>
        <a:lstStyle/>
        <a:p>
          <a:endParaRPr lang="en-US"/>
        </a:p>
      </dgm:t>
    </dgm:pt>
    <dgm:pt modelId="{FDEE7D7B-2046-4382-8AB8-49931581552C}">
      <dgm:prSet/>
      <dgm:spPr/>
      <dgm:t>
        <a:bodyPr/>
        <a:lstStyle/>
        <a:p>
          <a:r>
            <a:rPr lang="en-US"/>
            <a:t>Describe the two stages of single-subjects design</a:t>
          </a:r>
        </a:p>
      </dgm:t>
    </dgm:pt>
    <dgm:pt modelId="{9F702EF1-E273-4B04-BF72-F0E58CAA7DD1}" type="parTrans" cxnId="{C556F4A4-5D3E-4FFA-903B-3004D121421B}">
      <dgm:prSet/>
      <dgm:spPr/>
      <dgm:t>
        <a:bodyPr/>
        <a:lstStyle/>
        <a:p>
          <a:endParaRPr lang="en-US"/>
        </a:p>
      </dgm:t>
    </dgm:pt>
    <dgm:pt modelId="{3D007ABB-DDC8-4161-A776-BD2CE6DF6837}" type="sibTrans" cxnId="{C556F4A4-5D3E-4FFA-903B-3004D121421B}">
      <dgm:prSet/>
      <dgm:spPr/>
      <dgm:t>
        <a:bodyPr/>
        <a:lstStyle/>
        <a:p>
          <a:endParaRPr lang="en-US"/>
        </a:p>
      </dgm:t>
    </dgm:pt>
    <dgm:pt modelId="{FF25ABD3-838D-46D3-A0CB-CF22AD23E0D9}">
      <dgm:prSet/>
      <dgm:spPr/>
      <dgm:t>
        <a:bodyPr/>
        <a:lstStyle/>
        <a:p>
          <a:r>
            <a:rPr lang="en-US"/>
            <a:t>Define and provide at least one example of action research</a:t>
          </a:r>
        </a:p>
      </dgm:t>
    </dgm:pt>
    <dgm:pt modelId="{A5C4C952-ACB2-4A41-80B8-AA5071CD391B}" type="parTrans" cxnId="{8E092F90-F3FA-4DFE-A4EF-D6312DE1C181}">
      <dgm:prSet/>
      <dgm:spPr/>
      <dgm:t>
        <a:bodyPr/>
        <a:lstStyle/>
        <a:p>
          <a:endParaRPr lang="en-US"/>
        </a:p>
      </dgm:t>
    </dgm:pt>
    <dgm:pt modelId="{E9B50E92-F69C-4896-B24C-D0A8968A1877}" type="sibTrans" cxnId="{8E092F90-F3FA-4DFE-A4EF-D6312DE1C181}">
      <dgm:prSet/>
      <dgm:spPr/>
      <dgm:t>
        <a:bodyPr/>
        <a:lstStyle/>
        <a:p>
          <a:endParaRPr lang="en-US"/>
        </a:p>
      </dgm:t>
    </dgm:pt>
    <dgm:pt modelId="{ABE90A0F-B725-4B89-892B-2DA76CE0391C}">
      <dgm:prSet/>
      <dgm:spPr/>
      <dgm:t>
        <a:bodyPr/>
        <a:lstStyle/>
        <a:p>
          <a:r>
            <a:rPr lang="en-US"/>
            <a:t>Describe the role of stakeholders in action research</a:t>
          </a:r>
        </a:p>
      </dgm:t>
    </dgm:pt>
    <dgm:pt modelId="{D6871D0B-EAFC-4EDA-8E8E-A42B1CDC803F}" type="parTrans" cxnId="{5A9CF437-36CE-449B-9728-2357D6155F51}">
      <dgm:prSet/>
      <dgm:spPr/>
      <dgm:t>
        <a:bodyPr/>
        <a:lstStyle/>
        <a:p>
          <a:endParaRPr lang="en-US"/>
        </a:p>
      </dgm:t>
    </dgm:pt>
    <dgm:pt modelId="{9ABBAFDA-C0F5-494B-B971-292129663ABD}" type="sibTrans" cxnId="{5A9CF437-36CE-449B-9728-2357D6155F51}">
      <dgm:prSet/>
      <dgm:spPr/>
      <dgm:t>
        <a:bodyPr/>
        <a:lstStyle/>
        <a:p>
          <a:endParaRPr lang="en-US"/>
        </a:p>
      </dgm:t>
    </dgm:pt>
    <dgm:pt modelId="{B93343FC-13A0-4FF7-A2AD-9EDFCD7C99D9}" type="pres">
      <dgm:prSet presAssocID="{4C98392D-E143-4916-80E0-8FFF0C2AED25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FB606B45-7665-491A-81E8-0AD555D12EF8}" type="pres">
      <dgm:prSet presAssocID="{27D1E848-33A4-414A-8549-644F7865DED6}" presName="thickLine" presStyleLbl="alignNode1" presStyleIdx="0" presStyleCnt="7"/>
      <dgm:spPr/>
    </dgm:pt>
    <dgm:pt modelId="{73683567-028B-43D4-8491-78379A23F869}" type="pres">
      <dgm:prSet presAssocID="{27D1E848-33A4-414A-8549-644F7865DED6}" presName="horz1" presStyleCnt="0"/>
      <dgm:spPr/>
    </dgm:pt>
    <dgm:pt modelId="{A68C52BA-EE9B-43D7-A381-27BF18C82F37}" type="pres">
      <dgm:prSet presAssocID="{27D1E848-33A4-414A-8549-644F7865DED6}" presName="tx1" presStyleLbl="revTx" presStyleIdx="0" presStyleCnt="7"/>
      <dgm:spPr/>
      <dgm:t>
        <a:bodyPr/>
        <a:lstStyle/>
        <a:p>
          <a:endParaRPr lang="en-US"/>
        </a:p>
      </dgm:t>
    </dgm:pt>
    <dgm:pt modelId="{E82E9C0D-D4F0-48C9-AEB0-CFD1B509B908}" type="pres">
      <dgm:prSet presAssocID="{27D1E848-33A4-414A-8549-644F7865DED6}" presName="vert1" presStyleCnt="0"/>
      <dgm:spPr/>
    </dgm:pt>
    <dgm:pt modelId="{38C4DF82-29AE-4F10-87C7-789BC75FC660}" type="pres">
      <dgm:prSet presAssocID="{0DE61BDD-3076-4EE3-9131-E8D7AD530EA6}" presName="thickLine" presStyleLbl="alignNode1" presStyleIdx="1" presStyleCnt="7"/>
      <dgm:spPr/>
    </dgm:pt>
    <dgm:pt modelId="{12039630-6154-4529-86EF-9728E64CD350}" type="pres">
      <dgm:prSet presAssocID="{0DE61BDD-3076-4EE3-9131-E8D7AD530EA6}" presName="horz1" presStyleCnt="0"/>
      <dgm:spPr/>
    </dgm:pt>
    <dgm:pt modelId="{4E43F756-552B-45CF-A6DC-33CB6A88775D}" type="pres">
      <dgm:prSet presAssocID="{0DE61BDD-3076-4EE3-9131-E8D7AD530EA6}" presName="tx1" presStyleLbl="revTx" presStyleIdx="1" presStyleCnt="7"/>
      <dgm:spPr/>
      <dgm:t>
        <a:bodyPr/>
        <a:lstStyle/>
        <a:p>
          <a:endParaRPr lang="en-US"/>
        </a:p>
      </dgm:t>
    </dgm:pt>
    <dgm:pt modelId="{545B11EE-835E-428B-88AD-56D52FC0F75A}" type="pres">
      <dgm:prSet presAssocID="{0DE61BDD-3076-4EE3-9131-E8D7AD530EA6}" presName="vert1" presStyleCnt="0"/>
      <dgm:spPr/>
    </dgm:pt>
    <dgm:pt modelId="{45B2647B-2DC4-4E1D-BA39-9EB8C3DF61C4}" type="pres">
      <dgm:prSet presAssocID="{04480A0C-890B-46DC-A071-7E36EE3ECEE5}" presName="thickLine" presStyleLbl="alignNode1" presStyleIdx="2" presStyleCnt="7"/>
      <dgm:spPr/>
    </dgm:pt>
    <dgm:pt modelId="{4A6A0902-8EC3-433B-91B2-2D787F5739EC}" type="pres">
      <dgm:prSet presAssocID="{04480A0C-890B-46DC-A071-7E36EE3ECEE5}" presName="horz1" presStyleCnt="0"/>
      <dgm:spPr/>
    </dgm:pt>
    <dgm:pt modelId="{430B2472-0D64-453C-80B9-05AD919B2F43}" type="pres">
      <dgm:prSet presAssocID="{04480A0C-890B-46DC-A071-7E36EE3ECEE5}" presName="tx1" presStyleLbl="revTx" presStyleIdx="2" presStyleCnt="7"/>
      <dgm:spPr/>
      <dgm:t>
        <a:bodyPr/>
        <a:lstStyle/>
        <a:p>
          <a:endParaRPr lang="en-US"/>
        </a:p>
      </dgm:t>
    </dgm:pt>
    <dgm:pt modelId="{7732EDC1-B5C1-4A18-9EE5-9881820BCD42}" type="pres">
      <dgm:prSet presAssocID="{04480A0C-890B-46DC-A071-7E36EE3ECEE5}" presName="vert1" presStyleCnt="0"/>
      <dgm:spPr/>
    </dgm:pt>
    <dgm:pt modelId="{63D16123-BC3C-483D-A729-AC521B481DFC}" type="pres">
      <dgm:prSet presAssocID="{64BB5C6C-5E40-4D32-8F79-5F9AC8D60EF8}" presName="thickLine" presStyleLbl="alignNode1" presStyleIdx="3" presStyleCnt="7"/>
      <dgm:spPr/>
    </dgm:pt>
    <dgm:pt modelId="{B108B703-6C8A-4D0F-8491-B5AF5CE968BE}" type="pres">
      <dgm:prSet presAssocID="{64BB5C6C-5E40-4D32-8F79-5F9AC8D60EF8}" presName="horz1" presStyleCnt="0"/>
      <dgm:spPr/>
    </dgm:pt>
    <dgm:pt modelId="{13246E9A-05B6-4BA2-81D5-8A9D7802CE09}" type="pres">
      <dgm:prSet presAssocID="{64BB5C6C-5E40-4D32-8F79-5F9AC8D60EF8}" presName="tx1" presStyleLbl="revTx" presStyleIdx="3" presStyleCnt="7"/>
      <dgm:spPr/>
      <dgm:t>
        <a:bodyPr/>
        <a:lstStyle/>
        <a:p>
          <a:endParaRPr lang="en-US"/>
        </a:p>
      </dgm:t>
    </dgm:pt>
    <dgm:pt modelId="{8B74EF35-9049-4E3F-95D4-7042F6CE2072}" type="pres">
      <dgm:prSet presAssocID="{64BB5C6C-5E40-4D32-8F79-5F9AC8D60EF8}" presName="vert1" presStyleCnt="0"/>
      <dgm:spPr/>
    </dgm:pt>
    <dgm:pt modelId="{073F6F18-3F74-4B90-A725-3FFFA9657E07}" type="pres">
      <dgm:prSet presAssocID="{FDEE7D7B-2046-4382-8AB8-49931581552C}" presName="thickLine" presStyleLbl="alignNode1" presStyleIdx="4" presStyleCnt="7"/>
      <dgm:spPr/>
    </dgm:pt>
    <dgm:pt modelId="{DA0E535B-ACC5-4561-B590-D4B26BBB8A0D}" type="pres">
      <dgm:prSet presAssocID="{FDEE7D7B-2046-4382-8AB8-49931581552C}" presName="horz1" presStyleCnt="0"/>
      <dgm:spPr/>
    </dgm:pt>
    <dgm:pt modelId="{E9B9AA83-5365-49BF-B9AB-11B313BD3829}" type="pres">
      <dgm:prSet presAssocID="{FDEE7D7B-2046-4382-8AB8-49931581552C}" presName="tx1" presStyleLbl="revTx" presStyleIdx="4" presStyleCnt="7"/>
      <dgm:spPr/>
      <dgm:t>
        <a:bodyPr/>
        <a:lstStyle/>
        <a:p>
          <a:endParaRPr lang="en-US"/>
        </a:p>
      </dgm:t>
    </dgm:pt>
    <dgm:pt modelId="{2F83A1B5-B707-4B2A-B277-36820BA6762E}" type="pres">
      <dgm:prSet presAssocID="{FDEE7D7B-2046-4382-8AB8-49931581552C}" presName="vert1" presStyleCnt="0"/>
      <dgm:spPr/>
    </dgm:pt>
    <dgm:pt modelId="{4068FAFC-27B9-4348-A0DB-8FD9C061C9D9}" type="pres">
      <dgm:prSet presAssocID="{FF25ABD3-838D-46D3-A0CB-CF22AD23E0D9}" presName="thickLine" presStyleLbl="alignNode1" presStyleIdx="5" presStyleCnt="7"/>
      <dgm:spPr/>
    </dgm:pt>
    <dgm:pt modelId="{01B507C0-0B83-42A7-B657-754350406D71}" type="pres">
      <dgm:prSet presAssocID="{FF25ABD3-838D-46D3-A0CB-CF22AD23E0D9}" presName="horz1" presStyleCnt="0"/>
      <dgm:spPr/>
    </dgm:pt>
    <dgm:pt modelId="{9F6E33C3-101D-4F22-B740-EAC2EDE1CEA3}" type="pres">
      <dgm:prSet presAssocID="{FF25ABD3-838D-46D3-A0CB-CF22AD23E0D9}" presName="tx1" presStyleLbl="revTx" presStyleIdx="5" presStyleCnt="7"/>
      <dgm:spPr/>
      <dgm:t>
        <a:bodyPr/>
        <a:lstStyle/>
        <a:p>
          <a:endParaRPr lang="en-US"/>
        </a:p>
      </dgm:t>
    </dgm:pt>
    <dgm:pt modelId="{9AD2A035-A498-44A3-9509-F28BD36F4450}" type="pres">
      <dgm:prSet presAssocID="{FF25ABD3-838D-46D3-A0CB-CF22AD23E0D9}" presName="vert1" presStyleCnt="0"/>
      <dgm:spPr/>
    </dgm:pt>
    <dgm:pt modelId="{88405220-4DD4-41EF-A226-E7F6ABEBB429}" type="pres">
      <dgm:prSet presAssocID="{ABE90A0F-B725-4B89-892B-2DA76CE0391C}" presName="thickLine" presStyleLbl="alignNode1" presStyleIdx="6" presStyleCnt="7"/>
      <dgm:spPr/>
    </dgm:pt>
    <dgm:pt modelId="{6937B640-A484-4ABF-B9CD-22A8B87EC459}" type="pres">
      <dgm:prSet presAssocID="{ABE90A0F-B725-4B89-892B-2DA76CE0391C}" presName="horz1" presStyleCnt="0"/>
      <dgm:spPr/>
    </dgm:pt>
    <dgm:pt modelId="{2EAD49C2-BDC0-4444-822A-CB399E8D93AE}" type="pres">
      <dgm:prSet presAssocID="{ABE90A0F-B725-4B89-892B-2DA76CE0391C}" presName="tx1" presStyleLbl="revTx" presStyleIdx="6" presStyleCnt="7"/>
      <dgm:spPr/>
      <dgm:t>
        <a:bodyPr/>
        <a:lstStyle/>
        <a:p>
          <a:endParaRPr lang="en-US"/>
        </a:p>
      </dgm:t>
    </dgm:pt>
    <dgm:pt modelId="{A7685BD9-6746-408C-99D3-9168B9994AD1}" type="pres">
      <dgm:prSet presAssocID="{ABE90A0F-B725-4B89-892B-2DA76CE0391C}" presName="vert1" presStyleCnt="0"/>
      <dgm:spPr/>
    </dgm:pt>
  </dgm:ptLst>
  <dgm:cxnLst>
    <dgm:cxn modelId="{D79F59FD-BDD9-4924-84A7-5E5F23298F50}" type="presOf" srcId="{FDEE7D7B-2046-4382-8AB8-49931581552C}" destId="{E9B9AA83-5365-49BF-B9AB-11B313BD3829}" srcOrd="0" destOrd="0" presId="urn:microsoft.com/office/officeart/2008/layout/LinedList"/>
    <dgm:cxn modelId="{8E092F90-F3FA-4DFE-A4EF-D6312DE1C181}" srcId="{4C98392D-E143-4916-80E0-8FFF0C2AED25}" destId="{FF25ABD3-838D-46D3-A0CB-CF22AD23E0D9}" srcOrd="5" destOrd="0" parTransId="{A5C4C952-ACB2-4A41-80B8-AA5071CD391B}" sibTransId="{E9B50E92-F69C-4896-B24C-D0A8968A1877}"/>
    <dgm:cxn modelId="{EA2BD0A7-FBE9-459C-A974-6EE4E4E27CF6}" type="presOf" srcId="{4C98392D-E143-4916-80E0-8FFF0C2AED25}" destId="{B93343FC-13A0-4FF7-A2AD-9EDFCD7C99D9}" srcOrd="0" destOrd="0" presId="urn:microsoft.com/office/officeart/2008/layout/LinedList"/>
    <dgm:cxn modelId="{0BAE14B3-6403-4C1E-9D58-93FE1CA404EA}" type="presOf" srcId="{64BB5C6C-5E40-4D32-8F79-5F9AC8D60EF8}" destId="{13246E9A-05B6-4BA2-81D5-8A9D7802CE09}" srcOrd="0" destOrd="0" presId="urn:microsoft.com/office/officeart/2008/layout/LinedList"/>
    <dgm:cxn modelId="{5A9CF437-36CE-449B-9728-2357D6155F51}" srcId="{4C98392D-E143-4916-80E0-8FFF0C2AED25}" destId="{ABE90A0F-B725-4B89-892B-2DA76CE0391C}" srcOrd="6" destOrd="0" parTransId="{D6871D0B-EAFC-4EDA-8E8E-A42B1CDC803F}" sibTransId="{9ABBAFDA-C0F5-494B-B971-292129663ABD}"/>
    <dgm:cxn modelId="{F867CBE0-029A-47C2-AA02-81491A485FE9}" type="presOf" srcId="{27D1E848-33A4-414A-8549-644F7865DED6}" destId="{A68C52BA-EE9B-43D7-A381-27BF18C82F37}" srcOrd="0" destOrd="0" presId="urn:microsoft.com/office/officeart/2008/layout/LinedList"/>
    <dgm:cxn modelId="{FA6A4674-5DA8-407E-B0BC-B9830BAC30BD}" srcId="{4C98392D-E143-4916-80E0-8FFF0C2AED25}" destId="{64BB5C6C-5E40-4D32-8F79-5F9AC8D60EF8}" srcOrd="3" destOrd="0" parTransId="{D04BA04B-E20F-4AFF-838F-5FCBF6B6CD45}" sibTransId="{4A30704D-09A6-4C71-BE2E-3B23629525DF}"/>
    <dgm:cxn modelId="{B972C199-3CA4-493F-99AF-AF87AC7AA78A}" type="presOf" srcId="{0DE61BDD-3076-4EE3-9131-E8D7AD530EA6}" destId="{4E43F756-552B-45CF-A6DC-33CB6A88775D}" srcOrd="0" destOrd="0" presId="urn:microsoft.com/office/officeart/2008/layout/LinedList"/>
    <dgm:cxn modelId="{4BF9863A-2E29-4F76-AA90-85CE8F7853C0}" type="presOf" srcId="{FF25ABD3-838D-46D3-A0CB-CF22AD23E0D9}" destId="{9F6E33C3-101D-4F22-B740-EAC2EDE1CEA3}" srcOrd="0" destOrd="0" presId="urn:microsoft.com/office/officeart/2008/layout/LinedList"/>
    <dgm:cxn modelId="{9E208264-B7B9-4658-AAAE-E4CAE37D76ED}" type="presOf" srcId="{04480A0C-890B-46DC-A071-7E36EE3ECEE5}" destId="{430B2472-0D64-453C-80B9-05AD919B2F43}" srcOrd="0" destOrd="0" presId="urn:microsoft.com/office/officeart/2008/layout/LinedList"/>
    <dgm:cxn modelId="{142A2D7D-88B2-4288-A537-A5E3EC5D4543}" srcId="{4C98392D-E143-4916-80E0-8FFF0C2AED25}" destId="{04480A0C-890B-46DC-A071-7E36EE3ECEE5}" srcOrd="2" destOrd="0" parTransId="{0FC7D28E-C2ED-4494-BD70-6FEB080EE3C9}" sibTransId="{547A0168-4284-40C4-9CDB-96CC8D4F525F}"/>
    <dgm:cxn modelId="{C556F4A4-5D3E-4FFA-903B-3004D121421B}" srcId="{4C98392D-E143-4916-80E0-8FFF0C2AED25}" destId="{FDEE7D7B-2046-4382-8AB8-49931581552C}" srcOrd="4" destOrd="0" parTransId="{9F702EF1-E273-4B04-BF72-F0E58CAA7DD1}" sibTransId="{3D007ABB-DDC8-4161-A776-BD2CE6DF6837}"/>
    <dgm:cxn modelId="{FA9D4A4D-CF3F-4EF2-861A-693B78B7FF1A}" type="presOf" srcId="{ABE90A0F-B725-4B89-892B-2DA76CE0391C}" destId="{2EAD49C2-BDC0-4444-822A-CB399E8D93AE}" srcOrd="0" destOrd="0" presId="urn:microsoft.com/office/officeart/2008/layout/LinedList"/>
    <dgm:cxn modelId="{1B7DB5ED-E1E8-4155-8702-3F2DDE49B6DA}" srcId="{4C98392D-E143-4916-80E0-8FFF0C2AED25}" destId="{0DE61BDD-3076-4EE3-9131-E8D7AD530EA6}" srcOrd="1" destOrd="0" parTransId="{BF7A999D-A67D-47E0-A77E-DFCF3CBBAA81}" sibTransId="{8708C66E-3EC7-4621-A929-493C921C9CF4}"/>
    <dgm:cxn modelId="{58168957-1B6F-4AAD-8332-B819844CD9AB}" srcId="{4C98392D-E143-4916-80E0-8FFF0C2AED25}" destId="{27D1E848-33A4-414A-8549-644F7865DED6}" srcOrd="0" destOrd="0" parTransId="{73D0F283-3435-41C4-8B9F-CECAFE0F60CD}" sibTransId="{A0E37E76-0CC0-4D89-8CF0-12447142D3CE}"/>
    <dgm:cxn modelId="{657CA91B-E4A4-4B03-9AFB-2E3AF9B4249C}" type="presParOf" srcId="{B93343FC-13A0-4FF7-A2AD-9EDFCD7C99D9}" destId="{FB606B45-7665-491A-81E8-0AD555D12EF8}" srcOrd="0" destOrd="0" presId="urn:microsoft.com/office/officeart/2008/layout/LinedList"/>
    <dgm:cxn modelId="{D05661F6-4C8E-43EE-AFF5-DD1A8668274E}" type="presParOf" srcId="{B93343FC-13A0-4FF7-A2AD-9EDFCD7C99D9}" destId="{73683567-028B-43D4-8491-78379A23F869}" srcOrd="1" destOrd="0" presId="urn:microsoft.com/office/officeart/2008/layout/LinedList"/>
    <dgm:cxn modelId="{ACAD00F9-E421-4522-B0E1-915203EB6AA9}" type="presParOf" srcId="{73683567-028B-43D4-8491-78379A23F869}" destId="{A68C52BA-EE9B-43D7-A381-27BF18C82F37}" srcOrd="0" destOrd="0" presId="urn:microsoft.com/office/officeart/2008/layout/LinedList"/>
    <dgm:cxn modelId="{34E0ABDC-1258-4E2A-998E-539ABBAA2C1B}" type="presParOf" srcId="{73683567-028B-43D4-8491-78379A23F869}" destId="{E82E9C0D-D4F0-48C9-AEB0-CFD1B509B908}" srcOrd="1" destOrd="0" presId="urn:microsoft.com/office/officeart/2008/layout/LinedList"/>
    <dgm:cxn modelId="{399E2D3E-5D3D-4170-AC5A-3D4C1419E609}" type="presParOf" srcId="{B93343FC-13A0-4FF7-A2AD-9EDFCD7C99D9}" destId="{38C4DF82-29AE-4F10-87C7-789BC75FC660}" srcOrd="2" destOrd="0" presId="urn:microsoft.com/office/officeart/2008/layout/LinedList"/>
    <dgm:cxn modelId="{8898F37D-68CC-4E02-A06C-FB7757C566B4}" type="presParOf" srcId="{B93343FC-13A0-4FF7-A2AD-9EDFCD7C99D9}" destId="{12039630-6154-4529-86EF-9728E64CD350}" srcOrd="3" destOrd="0" presId="urn:microsoft.com/office/officeart/2008/layout/LinedList"/>
    <dgm:cxn modelId="{5348F6B1-6275-44B6-B49A-37130FFF0348}" type="presParOf" srcId="{12039630-6154-4529-86EF-9728E64CD350}" destId="{4E43F756-552B-45CF-A6DC-33CB6A88775D}" srcOrd="0" destOrd="0" presId="urn:microsoft.com/office/officeart/2008/layout/LinedList"/>
    <dgm:cxn modelId="{CD0777EA-6C3F-43CF-BC92-C7A177C8BEC8}" type="presParOf" srcId="{12039630-6154-4529-86EF-9728E64CD350}" destId="{545B11EE-835E-428B-88AD-56D52FC0F75A}" srcOrd="1" destOrd="0" presId="urn:microsoft.com/office/officeart/2008/layout/LinedList"/>
    <dgm:cxn modelId="{9B602C95-2269-4664-9EE4-D08E166ACEFB}" type="presParOf" srcId="{B93343FC-13A0-4FF7-A2AD-9EDFCD7C99D9}" destId="{45B2647B-2DC4-4E1D-BA39-9EB8C3DF61C4}" srcOrd="4" destOrd="0" presId="urn:microsoft.com/office/officeart/2008/layout/LinedList"/>
    <dgm:cxn modelId="{5026B5DA-475B-4FE3-BA82-907E79E28C7E}" type="presParOf" srcId="{B93343FC-13A0-4FF7-A2AD-9EDFCD7C99D9}" destId="{4A6A0902-8EC3-433B-91B2-2D787F5739EC}" srcOrd="5" destOrd="0" presId="urn:microsoft.com/office/officeart/2008/layout/LinedList"/>
    <dgm:cxn modelId="{4770EDB5-D2F1-441E-A29B-E911ECADC3A5}" type="presParOf" srcId="{4A6A0902-8EC3-433B-91B2-2D787F5739EC}" destId="{430B2472-0D64-453C-80B9-05AD919B2F43}" srcOrd="0" destOrd="0" presId="urn:microsoft.com/office/officeart/2008/layout/LinedList"/>
    <dgm:cxn modelId="{60D85B13-A668-4491-8C50-A2F7E4F4FADB}" type="presParOf" srcId="{4A6A0902-8EC3-433B-91B2-2D787F5739EC}" destId="{7732EDC1-B5C1-4A18-9EE5-9881820BCD42}" srcOrd="1" destOrd="0" presId="urn:microsoft.com/office/officeart/2008/layout/LinedList"/>
    <dgm:cxn modelId="{95670AF7-5B4A-48A2-9B59-C0AC988E3D77}" type="presParOf" srcId="{B93343FC-13A0-4FF7-A2AD-9EDFCD7C99D9}" destId="{63D16123-BC3C-483D-A729-AC521B481DFC}" srcOrd="6" destOrd="0" presId="urn:microsoft.com/office/officeart/2008/layout/LinedList"/>
    <dgm:cxn modelId="{0960C061-2D68-4C1A-A1BB-3E21E317D338}" type="presParOf" srcId="{B93343FC-13A0-4FF7-A2AD-9EDFCD7C99D9}" destId="{B108B703-6C8A-4D0F-8491-B5AF5CE968BE}" srcOrd="7" destOrd="0" presId="urn:microsoft.com/office/officeart/2008/layout/LinedList"/>
    <dgm:cxn modelId="{32DCCEF4-5CCF-4FF6-A49A-101711D79AB8}" type="presParOf" srcId="{B108B703-6C8A-4D0F-8491-B5AF5CE968BE}" destId="{13246E9A-05B6-4BA2-81D5-8A9D7802CE09}" srcOrd="0" destOrd="0" presId="urn:microsoft.com/office/officeart/2008/layout/LinedList"/>
    <dgm:cxn modelId="{4E68BE70-50DD-46DB-AE44-BE0D452B1638}" type="presParOf" srcId="{B108B703-6C8A-4D0F-8491-B5AF5CE968BE}" destId="{8B74EF35-9049-4E3F-95D4-7042F6CE2072}" srcOrd="1" destOrd="0" presId="urn:microsoft.com/office/officeart/2008/layout/LinedList"/>
    <dgm:cxn modelId="{7D6B0B0E-24A8-4068-92E5-CB3D933C23BC}" type="presParOf" srcId="{B93343FC-13A0-4FF7-A2AD-9EDFCD7C99D9}" destId="{073F6F18-3F74-4B90-A725-3FFFA9657E07}" srcOrd="8" destOrd="0" presId="urn:microsoft.com/office/officeart/2008/layout/LinedList"/>
    <dgm:cxn modelId="{B702376C-3A36-4031-943D-F177178CA106}" type="presParOf" srcId="{B93343FC-13A0-4FF7-A2AD-9EDFCD7C99D9}" destId="{DA0E535B-ACC5-4561-B590-D4B26BBB8A0D}" srcOrd="9" destOrd="0" presId="urn:microsoft.com/office/officeart/2008/layout/LinedList"/>
    <dgm:cxn modelId="{B9B3BDD9-370E-4C30-9601-B8749BE977BB}" type="presParOf" srcId="{DA0E535B-ACC5-4561-B590-D4B26BBB8A0D}" destId="{E9B9AA83-5365-49BF-B9AB-11B313BD3829}" srcOrd="0" destOrd="0" presId="urn:microsoft.com/office/officeart/2008/layout/LinedList"/>
    <dgm:cxn modelId="{8F2A8370-FE54-48B7-80A5-12BB2E79B0EA}" type="presParOf" srcId="{DA0E535B-ACC5-4561-B590-D4B26BBB8A0D}" destId="{2F83A1B5-B707-4B2A-B277-36820BA6762E}" srcOrd="1" destOrd="0" presId="urn:microsoft.com/office/officeart/2008/layout/LinedList"/>
    <dgm:cxn modelId="{6866DB59-2273-4E13-A26D-1F557AD4DAC2}" type="presParOf" srcId="{B93343FC-13A0-4FF7-A2AD-9EDFCD7C99D9}" destId="{4068FAFC-27B9-4348-A0DB-8FD9C061C9D9}" srcOrd="10" destOrd="0" presId="urn:microsoft.com/office/officeart/2008/layout/LinedList"/>
    <dgm:cxn modelId="{35C59FBF-763E-45BD-9D70-499D38939437}" type="presParOf" srcId="{B93343FC-13A0-4FF7-A2AD-9EDFCD7C99D9}" destId="{01B507C0-0B83-42A7-B657-754350406D71}" srcOrd="11" destOrd="0" presId="urn:microsoft.com/office/officeart/2008/layout/LinedList"/>
    <dgm:cxn modelId="{9A591BDD-BC37-4F10-8FA4-A9FADCC7DA6C}" type="presParOf" srcId="{01B507C0-0B83-42A7-B657-754350406D71}" destId="{9F6E33C3-101D-4F22-B740-EAC2EDE1CEA3}" srcOrd="0" destOrd="0" presId="urn:microsoft.com/office/officeart/2008/layout/LinedList"/>
    <dgm:cxn modelId="{C6CD5BC3-E9C9-4AEC-BAC4-28E9694C548A}" type="presParOf" srcId="{01B507C0-0B83-42A7-B657-754350406D71}" destId="{9AD2A035-A498-44A3-9509-F28BD36F4450}" srcOrd="1" destOrd="0" presId="urn:microsoft.com/office/officeart/2008/layout/LinedList"/>
    <dgm:cxn modelId="{CCC57F99-F0F6-434A-83CE-49328597CA95}" type="presParOf" srcId="{B93343FC-13A0-4FF7-A2AD-9EDFCD7C99D9}" destId="{88405220-4DD4-41EF-A226-E7F6ABEBB429}" srcOrd="12" destOrd="0" presId="urn:microsoft.com/office/officeart/2008/layout/LinedList"/>
    <dgm:cxn modelId="{CBAB70E9-C9CB-4B53-B58E-F5240A597778}" type="presParOf" srcId="{B93343FC-13A0-4FF7-A2AD-9EDFCD7C99D9}" destId="{6937B640-A484-4ABF-B9CD-22A8B87EC459}" srcOrd="13" destOrd="0" presId="urn:microsoft.com/office/officeart/2008/layout/LinedList"/>
    <dgm:cxn modelId="{F600C821-AB10-4F44-BB8F-926243B4333C}" type="presParOf" srcId="{6937B640-A484-4ABF-B9CD-22A8B87EC459}" destId="{2EAD49C2-BDC0-4444-822A-CB399E8D93AE}" srcOrd="0" destOrd="0" presId="urn:microsoft.com/office/officeart/2008/layout/LinedList"/>
    <dgm:cxn modelId="{4950B137-5074-426B-B4B2-407833A82FC1}" type="presParOf" srcId="{6937B640-A484-4ABF-B9CD-22A8B87EC459}" destId="{A7685BD9-6746-408C-99D3-9168B9994AD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27B2C79-D159-4DD8-81E0-164108AA4A6B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BBF3284-F3E0-4EF3-8071-52EB544BEE57}">
      <dgm:prSet phldrT="[Text]"/>
      <dgm:spPr/>
      <dgm:t>
        <a:bodyPr/>
        <a:lstStyle/>
        <a:p>
          <a:r>
            <a:rPr lang="en-US" dirty="0" smtClean="0"/>
            <a:t>Needs assessments</a:t>
          </a:r>
          <a:endParaRPr lang="en-US" dirty="0"/>
        </a:p>
      </dgm:t>
    </dgm:pt>
    <dgm:pt modelId="{FBAA9C95-5F2C-4EBF-B563-C6CAFF5B3775}" type="parTrans" cxnId="{77802964-E9C7-405E-BD22-99997EA3C44C}">
      <dgm:prSet/>
      <dgm:spPr/>
      <dgm:t>
        <a:bodyPr/>
        <a:lstStyle/>
        <a:p>
          <a:endParaRPr lang="en-US"/>
        </a:p>
      </dgm:t>
    </dgm:pt>
    <dgm:pt modelId="{06C3DCE4-D66C-406F-B403-95ADA964A1F7}" type="sibTrans" cxnId="{77802964-E9C7-405E-BD22-99997EA3C44C}">
      <dgm:prSet/>
      <dgm:spPr/>
      <dgm:t>
        <a:bodyPr/>
        <a:lstStyle/>
        <a:p>
          <a:endParaRPr lang="en-US"/>
        </a:p>
      </dgm:t>
    </dgm:pt>
    <dgm:pt modelId="{1AE36D1F-5896-4D98-BBB8-4249408B1446}">
      <dgm:prSet/>
      <dgm:spPr>
        <a:solidFill>
          <a:schemeClr val="accent3"/>
        </a:solidFill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Process evaluations</a:t>
          </a:r>
        </a:p>
      </dgm:t>
    </dgm:pt>
    <dgm:pt modelId="{69B11CB9-44FE-47BB-A944-F0899EA0850D}" type="parTrans" cxnId="{E38EF9CE-804C-459D-B295-669358A1CC9C}">
      <dgm:prSet/>
      <dgm:spPr/>
      <dgm:t>
        <a:bodyPr/>
        <a:lstStyle/>
        <a:p>
          <a:endParaRPr lang="en-US"/>
        </a:p>
      </dgm:t>
    </dgm:pt>
    <dgm:pt modelId="{FA4573F7-4049-4243-84DF-E4CE9D11510C}" type="sibTrans" cxnId="{E38EF9CE-804C-459D-B295-669358A1CC9C}">
      <dgm:prSet/>
      <dgm:spPr/>
      <dgm:t>
        <a:bodyPr/>
        <a:lstStyle/>
        <a:p>
          <a:endParaRPr lang="en-US"/>
        </a:p>
      </dgm:t>
    </dgm:pt>
    <dgm:pt modelId="{E76CA058-D65B-4F9E-A333-4CFFC3260F50}">
      <dgm:prSet/>
      <dgm:spPr>
        <a:solidFill>
          <a:schemeClr val="accent3"/>
        </a:solidFill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Outcome evaluations</a:t>
          </a:r>
        </a:p>
      </dgm:t>
    </dgm:pt>
    <dgm:pt modelId="{4B872FBA-F3EF-426D-B9EF-5C4316E04A14}" type="parTrans" cxnId="{C750514A-77B9-4FCF-A355-0A3B13E6BF46}">
      <dgm:prSet/>
      <dgm:spPr/>
      <dgm:t>
        <a:bodyPr/>
        <a:lstStyle/>
        <a:p>
          <a:endParaRPr lang="en-US"/>
        </a:p>
      </dgm:t>
    </dgm:pt>
    <dgm:pt modelId="{360B95A4-2C86-4DEF-8636-4F01FE254B47}" type="sibTrans" cxnId="{C750514A-77B9-4FCF-A355-0A3B13E6BF46}">
      <dgm:prSet/>
      <dgm:spPr/>
      <dgm:t>
        <a:bodyPr/>
        <a:lstStyle/>
        <a:p>
          <a:endParaRPr lang="en-US"/>
        </a:p>
      </dgm:t>
    </dgm:pt>
    <dgm:pt modelId="{7A570964-E847-45BF-AC1C-6A9175C0821C}">
      <dgm:prSet/>
      <dgm:spPr/>
      <dgm:t>
        <a:bodyPr/>
        <a:lstStyle/>
        <a:p>
          <a:r>
            <a:rPr lang="en-US" smtClean="0"/>
            <a:t>Efficiency analyses</a:t>
          </a:r>
          <a:endParaRPr lang="en-US" dirty="0" smtClean="0"/>
        </a:p>
      </dgm:t>
    </dgm:pt>
    <dgm:pt modelId="{6EE3C9E7-81E1-4ECE-9CAD-A6F8C16B873B}" type="parTrans" cxnId="{50CD2E7E-3054-4343-83A2-3D0A3D0DF1FA}">
      <dgm:prSet/>
      <dgm:spPr/>
      <dgm:t>
        <a:bodyPr/>
        <a:lstStyle/>
        <a:p>
          <a:endParaRPr lang="en-US"/>
        </a:p>
      </dgm:t>
    </dgm:pt>
    <dgm:pt modelId="{A9716F3A-E7DC-42C5-8AEE-7A2787AA9A96}" type="sibTrans" cxnId="{50CD2E7E-3054-4343-83A2-3D0A3D0DF1FA}">
      <dgm:prSet/>
      <dgm:spPr/>
      <dgm:t>
        <a:bodyPr/>
        <a:lstStyle/>
        <a:p>
          <a:endParaRPr lang="en-US"/>
        </a:p>
      </dgm:t>
    </dgm:pt>
    <dgm:pt modelId="{C162599E-9225-4186-B6C0-6A26CFC5BDE7}">
      <dgm:prSet/>
      <dgm:spPr/>
      <dgm:t>
        <a:bodyPr/>
        <a:lstStyle/>
        <a:p>
          <a:r>
            <a:rPr lang="en-US" smtClean="0"/>
            <a:t>Cost-benefit analysis</a:t>
          </a:r>
          <a:endParaRPr lang="en-US" dirty="0" smtClean="0"/>
        </a:p>
      </dgm:t>
    </dgm:pt>
    <dgm:pt modelId="{8F34BE30-9B67-4C6D-B264-0DD38C33235D}" type="parTrans" cxnId="{CA8A9374-193D-4956-945B-D47BA9A68E25}">
      <dgm:prSet/>
      <dgm:spPr/>
      <dgm:t>
        <a:bodyPr/>
        <a:lstStyle/>
        <a:p>
          <a:endParaRPr lang="en-US"/>
        </a:p>
      </dgm:t>
    </dgm:pt>
    <dgm:pt modelId="{EA36FA8B-FDC3-4307-B6C3-15C499A7E0EE}" type="sibTrans" cxnId="{CA8A9374-193D-4956-945B-D47BA9A68E25}">
      <dgm:prSet/>
      <dgm:spPr/>
      <dgm:t>
        <a:bodyPr/>
        <a:lstStyle/>
        <a:p>
          <a:endParaRPr lang="en-US"/>
        </a:p>
      </dgm:t>
    </dgm:pt>
    <dgm:pt modelId="{9C8C1014-704D-4C51-BCAD-042D010A0672}">
      <dgm:prSet/>
      <dgm:spPr/>
      <dgm:t>
        <a:bodyPr/>
        <a:lstStyle/>
        <a:p>
          <a:r>
            <a:rPr lang="en-US" dirty="0" smtClean="0"/>
            <a:t>Cost-effectiveness analysis</a:t>
          </a:r>
        </a:p>
      </dgm:t>
    </dgm:pt>
    <dgm:pt modelId="{D5E5EF7B-C21E-4750-9F66-A022B7ACAA7D}" type="parTrans" cxnId="{66D9FB5B-9CF7-41FC-877D-9787E6B401F9}">
      <dgm:prSet/>
      <dgm:spPr/>
      <dgm:t>
        <a:bodyPr/>
        <a:lstStyle/>
        <a:p>
          <a:endParaRPr lang="en-US"/>
        </a:p>
      </dgm:t>
    </dgm:pt>
    <dgm:pt modelId="{C080BD9E-5583-4AD9-A98A-CDB54306124A}" type="sibTrans" cxnId="{66D9FB5B-9CF7-41FC-877D-9787E6B401F9}">
      <dgm:prSet/>
      <dgm:spPr/>
      <dgm:t>
        <a:bodyPr/>
        <a:lstStyle/>
        <a:p>
          <a:endParaRPr lang="en-US"/>
        </a:p>
      </dgm:t>
    </dgm:pt>
    <dgm:pt modelId="{227D6B48-C568-4279-88DB-70B4C1B29B37}" type="pres">
      <dgm:prSet presAssocID="{A27B2C79-D159-4DD8-81E0-164108AA4A6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0786798-1684-44B1-A630-9ABBFD6F4CDC}" type="pres">
      <dgm:prSet presAssocID="{DBBF3284-F3E0-4EF3-8071-52EB544BEE57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E3DBEF-6DC3-43C1-A948-3959E353C50F}" type="pres">
      <dgm:prSet presAssocID="{06C3DCE4-D66C-406F-B403-95ADA964A1F7}" presName="sibTrans" presStyleCnt="0"/>
      <dgm:spPr/>
    </dgm:pt>
    <dgm:pt modelId="{99B0A2EE-2C02-4290-8CEA-11F4D22D7628}" type="pres">
      <dgm:prSet presAssocID="{1AE36D1F-5896-4D98-BBB8-4249408B1446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8F250E-4C8C-452A-A209-71753809F5C5}" type="pres">
      <dgm:prSet presAssocID="{FA4573F7-4049-4243-84DF-E4CE9D11510C}" presName="sibTrans" presStyleCnt="0"/>
      <dgm:spPr/>
    </dgm:pt>
    <dgm:pt modelId="{C8EE34F6-7DE5-4DD4-9617-19BFE5E44CDB}" type="pres">
      <dgm:prSet presAssocID="{E76CA058-D65B-4F9E-A333-4CFFC3260F50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9B5C15-2F14-48EF-9BBD-50AD624D913E}" type="pres">
      <dgm:prSet presAssocID="{360B95A4-2C86-4DEF-8636-4F01FE254B47}" presName="sibTrans" presStyleCnt="0"/>
      <dgm:spPr/>
    </dgm:pt>
    <dgm:pt modelId="{B4DCF977-80F4-4120-958F-2DAB57EEC80B}" type="pres">
      <dgm:prSet presAssocID="{7A570964-E847-45BF-AC1C-6A9175C0821C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A7A4243-EA45-4A3D-A028-F3D7137337DC}" type="presOf" srcId="{9C8C1014-704D-4C51-BCAD-042D010A0672}" destId="{B4DCF977-80F4-4120-958F-2DAB57EEC80B}" srcOrd="0" destOrd="2" presId="urn:microsoft.com/office/officeart/2005/8/layout/default"/>
    <dgm:cxn modelId="{CA8A9374-193D-4956-945B-D47BA9A68E25}" srcId="{7A570964-E847-45BF-AC1C-6A9175C0821C}" destId="{C162599E-9225-4186-B6C0-6A26CFC5BDE7}" srcOrd="0" destOrd="0" parTransId="{8F34BE30-9B67-4C6D-B264-0DD38C33235D}" sibTransId="{EA36FA8B-FDC3-4307-B6C3-15C499A7E0EE}"/>
    <dgm:cxn modelId="{E38EF9CE-804C-459D-B295-669358A1CC9C}" srcId="{A27B2C79-D159-4DD8-81E0-164108AA4A6B}" destId="{1AE36D1F-5896-4D98-BBB8-4249408B1446}" srcOrd="1" destOrd="0" parTransId="{69B11CB9-44FE-47BB-A944-F0899EA0850D}" sibTransId="{FA4573F7-4049-4243-84DF-E4CE9D11510C}"/>
    <dgm:cxn modelId="{77802964-E9C7-405E-BD22-99997EA3C44C}" srcId="{A27B2C79-D159-4DD8-81E0-164108AA4A6B}" destId="{DBBF3284-F3E0-4EF3-8071-52EB544BEE57}" srcOrd="0" destOrd="0" parTransId="{FBAA9C95-5F2C-4EBF-B563-C6CAFF5B3775}" sibTransId="{06C3DCE4-D66C-406F-B403-95ADA964A1F7}"/>
    <dgm:cxn modelId="{88965F58-A250-45DE-9AE4-A4A9AA6D85D7}" type="presOf" srcId="{DBBF3284-F3E0-4EF3-8071-52EB544BEE57}" destId="{00786798-1684-44B1-A630-9ABBFD6F4CDC}" srcOrd="0" destOrd="0" presId="urn:microsoft.com/office/officeart/2005/8/layout/default"/>
    <dgm:cxn modelId="{79E02B80-3E12-43F2-B1BB-246B36344C53}" type="presOf" srcId="{E76CA058-D65B-4F9E-A333-4CFFC3260F50}" destId="{C8EE34F6-7DE5-4DD4-9617-19BFE5E44CDB}" srcOrd="0" destOrd="0" presId="urn:microsoft.com/office/officeart/2005/8/layout/default"/>
    <dgm:cxn modelId="{F2B0B668-7A9F-4486-906F-2BE732AA7947}" type="presOf" srcId="{1AE36D1F-5896-4D98-BBB8-4249408B1446}" destId="{99B0A2EE-2C02-4290-8CEA-11F4D22D7628}" srcOrd="0" destOrd="0" presId="urn:microsoft.com/office/officeart/2005/8/layout/default"/>
    <dgm:cxn modelId="{A8CD15EE-FADF-428D-81CB-EFA7C5BD0C72}" type="presOf" srcId="{A27B2C79-D159-4DD8-81E0-164108AA4A6B}" destId="{227D6B48-C568-4279-88DB-70B4C1B29B37}" srcOrd="0" destOrd="0" presId="urn:microsoft.com/office/officeart/2005/8/layout/default"/>
    <dgm:cxn modelId="{C750514A-77B9-4FCF-A355-0A3B13E6BF46}" srcId="{A27B2C79-D159-4DD8-81E0-164108AA4A6B}" destId="{E76CA058-D65B-4F9E-A333-4CFFC3260F50}" srcOrd="2" destOrd="0" parTransId="{4B872FBA-F3EF-426D-B9EF-5C4316E04A14}" sibTransId="{360B95A4-2C86-4DEF-8636-4F01FE254B47}"/>
    <dgm:cxn modelId="{D174123A-D975-41D2-9A58-6092316977B1}" type="presOf" srcId="{C162599E-9225-4186-B6C0-6A26CFC5BDE7}" destId="{B4DCF977-80F4-4120-958F-2DAB57EEC80B}" srcOrd="0" destOrd="1" presId="urn:microsoft.com/office/officeart/2005/8/layout/default"/>
    <dgm:cxn modelId="{66D9FB5B-9CF7-41FC-877D-9787E6B401F9}" srcId="{7A570964-E847-45BF-AC1C-6A9175C0821C}" destId="{9C8C1014-704D-4C51-BCAD-042D010A0672}" srcOrd="1" destOrd="0" parTransId="{D5E5EF7B-C21E-4750-9F66-A022B7ACAA7D}" sibTransId="{C080BD9E-5583-4AD9-A98A-CDB54306124A}"/>
    <dgm:cxn modelId="{892A03F2-0EB6-45AC-83FB-111DC667B419}" type="presOf" srcId="{7A570964-E847-45BF-AC1C-6A9175C0821C}" destId="{B4DCF977-80F4-4120-958F-2DAB57EEC80B}" srcOrd="0" destOrd="0" presId="urn:microsoft.com/office/officeart/2005/8/layout/default"/>
    <dgm:cxn modelId="{50CD2E7E-3054-4343-83A2-3D0A3D0DF1FA}" srcId="{A27B2C79-D159-4DD8-81E0-164108AA4A6B}" destId="{7A570964-E847-45BF-AC1C-6A9175C0821C}" srcOrd="3" destOrd="0" parTransId="{6EE3C9E7-81E1-4ECE-9CAD-A6F8C16B873B}" sibTransId="{A9716F3A-E7DC-42C5-8AEE-7A2787AA9A96}"/>
    <dgm:cxn modelId="{2E7C7EA5-DFD2-45B2-990A-99C7852EF89D}" type="presParOf" srcId="{227D6B48-C568-4279-88DB-70B4C1B29B37}" destId="{00786798-1684-44B1-A630-9ABBFD6F4CDC}" srcOrd="0" destOrd="0" presId="urn:microsoft.com/office/officeart/2005/8/layout/default"/>
    <dgm:cxn modelId="{5FD13AE2-70BA-4AAA-8617-28DF0E7D5543}" type="presParOf" srcId="{227D6B48-C568-4279-88DB-70B4C1B29B37}" destId="{1AE3DBEF-6DC3-43C1-A948-3959E353C50F}" srcOrd="1" destOrd="0" presId="urn:microsoft.com/office/officeart/2005/8/layout/default"/>
    <dgm:cxn modelId="{322C1702-21F3-4017-856B-07B1D9A50443}" type="presParOf" srcId="{227D6B48-C568-4279-88DB-70B4C1B29B37}" destId="{99B0A2EE-2C02-4290-8CEA-11F4D22D7628}" srcOrd="2" destOrd="0" presId="urn:microsoft.com/office/officeart/2005/8/layout/default"/>
    <dgm:cxn modelId="{E1CD4DCB-6D12-4C83-834A-C295F2A9DC1E}" type="presParOf" srcId="{227D6B48-C568-4279-88DB-70B4C1B29B37}" destId="{998F250E-4C8C-452A-A209-71753809F5C5}" srcOrd="3" destOrd="0" presId="urn:microsoft.com/office/officeart/2005/8/layout/default"/>
    <dgm:cxn modelId="{701C633E-2962-44F5-870C-8A78E84034D7}" type="presParOf" srcId="{227D6B48-C568-4279-88DB-70B4C1B29B37}" destId="{C8EE34F6-7DE5-4DD4-9617-19BFE5E44CDB}" srcOrd="4" destOrd="0" presId="urn:microsoft.com/office/officeart/2005/8/layout/default"/>
    <dgm:cxn modelId="{EABDB2AB-B84E-4865-876C-826F7185FE21}" type="presParOf" srcId="{227D6B48-C568-4279-88DB-70B4C1B29B37}" destId="{439B5C15-2F14-48EF-9BBD-50AD624D913E}" srcOrd="5" destOrd="0" presId="urn:microsoft.com/office/officeart/2005/8/layout/default"/>
    <dgm:cxn modelId="{2AB27BA3-B39F-496B-800F-A3A027068502}" type="presParOf" srcId="{227D6B48-C568-4279-88DB-70B4C1B29B37}" destId="{B4DCF977-80F4-4120-958F-2DAB57EEC80B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71DB70C-2C53-4C1E-8D38-116D7AA1F01C}" type="doc">
      <dgm:prSet loTypeId="urn:microsoft.com/office/officeart/2005/8/layout/vList2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45A01A8-6F04-42BB-8437-B572C75897B5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Inputs -&gt; Program Process -&gt; Outputs -&gt; Outcomes</a:t>
          </a:r>
        </a:p>
      </dgm:t>
    </dgm:pt>
    <dgm:pt modelId="{0E58DBC7-7C7F-49F1-9952-9CA15495F16A}" type="parTrans" cxnId="{94896DFA-EB26-4EC0-8799-7FF7BA36872B}">
      <dgm:prSet/>
      <dgm:spPr/>
      <dgm:t>
        <a:bodyPr/>
        <a:lstStyle/>
        <a:p>
          <a:endParaRPr lang="en-US"/>
        </a:p>
      </dgm:t>
    </dgm:pt>
    <dgm:pt modelId="{8C03D053-8E10-4122-B74E-E0408EFBCCF8}" type="sibTrans" cxnId="{94896DFA-EB26-4EC0-8799-7FF7BA36872B}">
      <dgm:prSet/>
      <dgm:spPr/>
      <dgm:t>
        <a:bodyPr/>
        <a:lstStyle/>
        <a:p>
          <a:endParaRPr lang="en-US"/>
        </a:p>
      </dgm:t>
    </dgm:pt>
    <dgm:pt modelId="{AE7CAF9C-5B7D-4A14-BCF3-DA9F40A323A1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Stakeholders: individuals and groups with interest in program</a:t>
          </a:r>
        </a:p>
      </dgm:t>
    </dgm:pt>
    <dgm:pt modelId="{02DC5475-3639-4C0F-B5A6-F2E8B623F83B}" type="parTrans" cxnId="{FE156355-26ED-4878-820E-420B9B2975A2}">
      <dgm:prSet/>
      <dgm:spPr/>
      <dgm:t>
        <a:bodyPr/>
        <a:lstStyle/>
        <a:p>
          <a:endParaRPr lang="en-US"/>
        </a:p>
      </dgm:t>
    </dgm:pt>
    <dgm:pt modelId="{26E426E1-3D46-4576-8F3C-21F13784BA77}" type="sibTrans" cxnId="{FE156355-26ED-4878-820E-420B9B2975A2}">
      <dgm:prSet/>
      <dgm:spPr/>
      <dgm:t>
        <a:bodyPr/>
        <a:lstStyle/>
        <a:p>
          <a:endParaRPr lang="en-US"/>
        </a:p>
      </dgm:t>
    </dgm:pt>
    <dgm:pt modelId="{DB12014A-333B-4144-99E8-9CFBEAB738E2}">
      <dgm:prSet/>
      <dgm:spPr/>
      <dgm:t>
        <a:bodyPr/>
        <a:lstStyle/>
        <a:p>
          <a:r>
            <a:rPr lang="en-US" b="1" dirty="0" smtClean="0"/>
            <a:t>Inputs</a:t>
          </a:r>
          <a:r>
            <a:rPr lang="en-US" dirty="0" smtClean="0"/>
            <a:t>: clients, customers, people, etc.</a:t>
          </a:r>
          <a:endParaRPr lang="en-US" dirty="0">
            <a:solidFill>
              <a:schemeClr val="tx1"/>
            </a:solidFill>
          </a:endParaRPr>
        </a:p>
      </dgm:t>
    </dgm:pt>
    <dgm:pt modelId="{949C0957-FF01-4F5B-98F4-24BF1168294B}" type="parTrans" cxnId="{A73468C1-55B4-4366-96C1-7A18BFB45DF6}">
      <dgm:prSet/>
      <dgm:spPr/>
      <dgm:t>
        <a:bodyPr/>
        <a:lstStyle/>
        <a:p>
          <a:endParaRPr lang="en-US"/>
        </a:p>
      </dgm:t>
    </dgm:pt>
    <dgm:pt modelId="{9E6D4B27-5997-40CB-94EB-076A9678BFD1}" type="sibTrans" cxnId="{A73468C1-55B4-4366-96C1-7A18BFB45DF6}">
      <dgm:prSet/>
      <dgm:spPr/>
      <dgm:t>
        <a:bodyPr/>
        <a:lstStyle/>
        <a:p>
          <a:endParaRPr lang="en-US"/>
        </a:p>
      </dgm:t>
    </dgm:pt>
    <dgm:pt modelId="{FBB63C88-3A28-44A6-A406-4D269FB0445A}">
      <dgm:prSet/>
      <dgm:spPr/>
      <dgm:t>
        <a:bodyPr/>
        <a:lstStyle/>
        <a:p>
          <a:r>
            <a:rPr lang="en-US" b="1" dirty="0"/>
            <a:t>Program process</a:t>
          </a:r>
          <a:r>
            <a:rPr lang="en-US" dirty="0"/>
            <a:t>: activities that constitute the program or intervention</a:t>
          </a:r>
        </a:p>
      </dgm:t>
    </dgm:pt>
    <dgm:pt modelId="{9DDE5BEC-4E4E-47C7-8D76-E0588E15F1DB}" type="parTrans" cxnId="{2448A305-6A59-403A-94AA-CF16C21DF269}">
      <dgm:prSet/>
      <dgm:spPr/>
      <dgm:t>
        <a:bodyPr/>
        <a:lstStyle/>
        <a:p>
          <a:endParaRPr lang="en-US"/>
        </a:p>
      </dgm:t>
    </dgm:pt>
    <dgm:pt modelId="{5DF8CC1A-119C-4C3C-81AC-D03757E65C3C}" type="sibTrans" cxnId="{2448A305-6A59-403A-94AA-CF16C21DF269}">
      <dgm:prSet/>
      <dgm:spPr/>
      <dgm:t>
        <a:bodyPr/>
        <a:lstStyle/>
        <a:p>
          <a:endParaRPr lang="en-US"/>
        </a:p>
      </dgm:t>
    </dgm:pt>
    <dgm:pt modelId="{A15A155C-BEF1-45EA-9224-5BE5BF1D2D7C}">
      <dgm:prSet/>
      <dgm:spPr/>
      <dgm:t>
        <a:bodyPr/>
        <a:lstStyle/>
        <a:p>
          <a:r>
            <a:rPr lang="en-US" b="1" dirty="0"/>
            <a:t>Outputs</a:t>
          </a:r>
          <a:r>
            <a:rPr lang="en-US" dirty="0"/>
            <a:t>: direct products (# clients served, staff trained, </a:t>
          </a:r>
          <a:r>
            <a:rPr lang="en-US" dirty="0" smtClean="0"/>
            <a:t>meals delivered, </a:t>
          </a:r>
          <a:r>
            <a:rPr lang="en-US" dirty="0"/>
            <a:t>etc.)</a:t>
          </a:r>
        </a:p>
      </dgm:t>
    </dgm:pt>
    <dgm:pt modelId="{89F42675-014D-41E8-B841-0CEC99B7FC10}" type="parTrans" cxnId="{403AB976-D76D-495C-9DA9-BE14E2FA6056}">
      <dgm:prSet/>
      <dgm:spPr/>
      <dgm:t>
        <a:bodyPr/>
        <a:lstStyle/>
        <a:p>
          <a:endParaRPr lang="en-US"/>
        </a:p>
      </dgm:t>
    </dgm:pt>
    <dgm:pt modelId="{B8AB226B-A4C2-4456-B053-4CBCB11DFCA0}" type="sibTrans" cxnId="{403AB976-D76D-495C-9DA9-BE14E2FA6056}">
      <dgm:prSet/>
      <dgm:spPr/>
      <dgm:t>
        <a:bodyPr/>
        <a:lstStyle/>
        <a:p>
          <a:endParaRPr lang="en-US"/>
        </a:p>
      </dgm:t>
    </dgm:pt>
    <dgm:pt modelId="{2D422BC3-3335-42B3-94E0-619E40F63325}">
      <dgm:prSet/>
      <dgm:spPr/>
      <dgm:t>
        <a:bodyPr/>
        <a:lstStyle/>
        <a:p>
          <a:r>
            <a:rPr lang="en-US" b="1" dirty="0"/>
            <a:t>Outcomes</a:t>
          </a:r>
          <a:r>
            <a:rPr lang="en-US" dirty="0"/>
            <a:t>: impact of program process</a:t>
          </a:r>
        </a:p>
      </dgm:t>
    </dgm:pt>
    <dgm:pt modelId="{CBBC5CA4-EB2F-4746-AC49-14D235D5E451}" type="parTrans" cxnId="{8B412BA3-B0A4-4904-9C55-EF3112951528}">
      <dgm:prSet/>
      <dgm:spPr/>
      <dgm:t>
        <a:bodyPr/>
        <a:lstStyle/>
        <a:p>
          <a:endParaRPr lang="en-US"/>
        </a:p>
      </dgm:t>
    </dgm:pt>
    <dgm:pt modelId="{7D5AE647-D87A-4DC8-9B50-92219D92185A}" type="sibTrans" cxnId="{8B412BA3-B0A4-4904-9C55-EF3112951528}">
      <dgm:prSet/>
      <dgm:spPr/>
      <dgm:t>
        <a:bodyPr/>
        <a:lstStyle/>
        <a:p>
          <a:endParaRPr lang="en-US"/>
        </a:p>
      </dgm:t>
    </dgm:pt>
    <dgm:pt modelId="{66784476-E2AC-41D5-81C0-BF672972F297}" type="pres">
      <dgm:prSet presAssocID="{571DB70C-2C53-4C1E-8D38-116D7AA1F01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4B360B2-F998-467E-9868-300351AD3A43}" type="pres">
      <dgm:prSet presAssocID="{745A01A8-6F04-42BB-8437-B572C75897B5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29D93F-ED7D-4D19-97AA-0DE4A93E202F}" type="pres">
      <dgm:prSet presAssocID="{745A01A8-6F04-42BB-8437-B572C75897B5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A74A2F-F0C7-43E9-AE71-8CDDF59AAA27}" type="pres">
      <dgm:prSet presAssocID="{AE7CAF9C-5B7D-4A14-BCF3-DA9F40A323A1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E156355-26ED-4878-820E-420B9B2975A2}" srcId="{571DB70C-2C53-4C1E-8D38-116D7AA1F01C}" destId="{AE7CAF9C-5B7D-4A14-BCF3-DA9F40A323A1}" srcOrd="1" destOrd="0" parTransId="{02DC5475-3639-4C0F-B5A6-F2E8B623F83B}" sibTransId="{26E426E1-3D46-4576-8F3C-21F13784BA77}"/>
    <dgm:cxn modelId="{12ECBFE9-0D31-4F3C-A50A-2C428CFB7998}" type="presOf" srcId="{745A01A8-6F04-42BB-8437-B572C75897B5}" destId="{14B360B2-F998-467E-9868-300351AD3A43}" srcOrd="0" destOrd="0" presId="urn:microsoft.com/office/officeart/2005/8/layout/vList2"/>
    <dgm:cxn modelId="{4E099727-0E20-4799-BA6E-8BD3D0F15925}" type="presOf" srcId="{AE7CAF9C-5B7D-4A14-BCF3-DA9F40A323A1}" destId="{51A74A2F-F0C7-43E9-AE71-8CDDF59AAA27}" srcOrd="0" destOrd="0" presId="urn:microsoft.com/office/officeart/2005/8/layout/vList2"/>
    <dgm:cxn modelId="{5AF033DA-F994-4840-AF1A-7F8DAB89F74D}" type="presOf" srcId="{571DB70C-2C53-4C1E-8D38-116D7AA1F01C}" destId="{66784476-E2AC-41D5-81C0-BF672972F297}" srcOrd="0" destOrd="0" presId="urn:microsoft.com/office/officeart/2005/8/layout/vList2"/>
    <dgm:cxn modelId="{407FE707-1ED0-4C3C-BECF-50D3BBA06369}" type="presOf" srcId="{2D422BC3-3335-42B3-94E0-619E40F63325}" destId="{AB29D93F-ED7D-4D19-97AA-0DE4A93E202F}" srcOrd="0" destOrd="3" presId="urn:microsoft.com/office/officeart/2005/8/layout/vList2"/>
    <dgm:cxn modelId="{A73468C1-55B4-4366-96C1-7A18BFB45DF6}" srcId="{745A01A8-6F04-42BB-8437-B572C75897B5}" destId="{DB12014A-333B-4144-99E8-9CFBEAB738E2}" srcOrd="0" destOrd="0" parTransId="{949C0957-FF01-4F5B-98F4-24BF1168294B}" sibTransId="{9E6D4B27-5997-40CB-94EB-076A9678BFD1}"/>
    <dgm:cxn modelId="{2448A305-6A59-403A-94AA-CF16C21DF269}" srcId="{745A01A8-6F04-42BB-8437-B572C75897B5}" destId="{FBB63C88-3A28-44A6-A406-4D269FB0445A}" srcOrd="1" destOrd="0" parTransId="{9DDE5BEC-4E4E-47C7-8D76-E0588E15F1DB}" sibTransId="{5DF8CC1A-119C-4C3C-81AC-D03757E65C3C}"/>
    <dgm:cxn modelId="{8BADE5AD-99F9-4F08-A087-D67A6D75B46A}" type="presOf" srcId="{A15A155C-BEF1-45EA-9224-5BE5BF1D2D7C}" destId="{AB29D93F-ED7D-4D19-97AA-0DE4A93E202F}" srcOrd="0" destOrd="2" presId="urn:microsoft.com/office/officeart/2005/8/layout/vList2"/>
    <dgm:cxn modelId="{6E666D72-D04B-4426-BBAA-49859087D912}" type="presOf" srcId="{FBB63C88-3A28-44A6-A406-4D269FB0445A}" destId="{AB29D93F-ED7D-4D19-97AA-0DE4A93E202F}" srcOrd="0" destOrd="1" presId="urn:microsoft.com/office/officeart/2005/8/layout/vList2"/>
    <dgm:cxn modelId="{403AB976-D76D-495C-9DA9-BE14E2FA6056}" srcId="{745A01A8-6F04-42BB-8437-B572C75897B5}" destId="{A15A155C-BEF1-45EA-9224-5BE5BF1D2D7C}" srcOrd="2" destOrd="0" parTransId="{89F42675-014D-41E8-B841-0CEC99B7FC10}" sibTransId="{B8AB226B-A4C2-4456-B053-4CBCB11DFCA0}"/>
    <dgm:cxn modelId="{71AFEB44-155D-4AF1-8A4A-3338B851096C}" type="presOf" srcId="{DB12014A-333B-4144-99E8-9CFBEAB738E2}" destId="{AB29D93F-ED7D-4D19-97AA-0DE4A93E202F}" srcOrd="0" destOrd="0" presId="urn:microsoft.com/office/officeart/2005/8/layout/vList2"/>
    <dgm:cxn modelId="{94896DFA-EB26-4EC0-8799-7FF7BA36872B}" srcId="{571DB70C-2C53-4C1E-8D38-116D7AA1F01C}" destId="{745A01A8-6F04-42BB-8437-B572C75897B5}" srcOrd="0" destOrd="0" parTransId="{0E58DBC7-7C7F-49F1-9952-9CA15495F16A}" sibTransId="{8C03D053-8E10-4122-B74E-E0408EFBCCF8}"/>
    <dgm:cxn modelId="{8B412BA3-B0A4-4904-9C55-EF3112951528}" srcId="{745A01A8-6F04-42BB-8437-B572C75897B5}" destId="{2D422BC3-3335-42B3-94E0-619E40F63325}" srcOrd="3" destOrd="0" parTransId="{CBBC5CA4-EB2F-4746-AC49-14D235D5E451}" sibTransId="{7D5AE647-D87A-4DC8-9B50-92219D92185A}"/>
    <dgm:cxn modelId="{ED16AB3F-FEA3-4F7C-A9CD-80C34BAB413F}" type="presParOf" srcId="{66784476-E2AC-41D5-81C0-BF672972F297}" destId="{14B360B2-F998-467E-9868-300351AD3A43}" srcOrd="0" destOrd="0" presId="urn:microsoft.com/office/officeart/2005/8/layout/vList2"/>
    <dgm:cxn modelId="{D6F11BF4-BB2D-4AFD-9863-06E0E0822B25}" type="presParOf" srcId="{66784476-E2AC-41D5-81C0-BF672972F297}" destId="{AB29D93F-ED7D-4D19-97AA-0DE4A93E202F}" srcOrd="1" destOrd="0" presId="urn:microsoft.com/office/officeart/2005/8/layout/vList2"/>
    <dgm:cxn modelId="{34B31C25-DDA6-43E0-9D82-60C9AB569F6B}" type="presParOf" srcId="{66784476-E2AC-41D5-81C0-BF672972F297}" destId="{51A74A2F-F0C7-43E9-AE71-8CDDF59AAA27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9AE8CE3-2B2A-4A31-8475-C90E0DE5B967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79D9D47-38A0-4E28-A758-30C61A374F49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Evaluates a program in its earlier stages</a:t>
          </a:r>
          <a:endParaRPr lang="en-US" dirty="0"/>
        </a:p>
      </dgm:t>
    </dgm:pt>
    <dgm:pt modelId="{BF55F2EB-8064-47CD-9FCD-CB58ADC11301}" type="parTrans" cxnId="{513469BF-F460-49A4-B029-A6676BB07676}">
      <dgm:prSet/>
      <dgm:spPr/>
      <dgm:t>
        <a:bodyPr/>
        <a:lstStyle/>
        <a:p>
          <a:endParaRPr lang="en-US"/>
        </a:p>
      </dgm:t>
    </dgm:pt>
    <dgm:pt modelId="{B3F97242-91FF-4511-984A-BCC5FEEAFB1E}" type="sibTrans" cxnId="{513469BF-F460-49A4-B029-A6676BB07676}">
      <dgm:prSet/>
      <dgm:spPr/>
      <dgm:t>
        <a:bodyPr/>
        <a:lstStyle/>
        <a:p>
          <a:endParaRPr lang="en-US"/>
        </a:p>
      </dgm:t>
    </dgm:pt>
    <dgm:pt modelId="{054075F1-EB47-4974-80D7-FF5F3CE2CD48}">
      <dgm:prSet phldrT="[Text]"/>
      <dgm:spPr>
        <a:solidFill>
          <a:schemeClr val="bg2"/>
        </a:solidFill>
      </dgm:spPr>
      <dgm:t>
        <a:bodyPr/>
        <a:lstStyle/>
        <a:p>
          <a:r>
            <a:rPr lang="en-US" b="1" dirty="0" smtClean="0">
              <a:solidFill>
                <a:schemeClr val="accent1">
                  <a:lumMod val="75000"/>
                </a:schemeClr>
              </a:solidFill>
            </a:rPr>
            <a:t>3 main goals</a:t>
          </a:r>
          <a:endParaRPr lang="en-US" b="1" dirty="0">
            <a:solidFill>
              <a:schemeClr val="accent1">
                <a:lumMod val="75000"/>
              </a:schemeClr>
            </a:solidFill>
          </a:endParaRPr>
        </a:p>
      </dgm:t>
    </dgm:pt>
    <dgm:pt modelId="{7FD7FB0C-16F6-444F-813E-91390DA6A2BA}" type="parTrans" cxnId="{D52C57F1-F66D-477B-A0C5-C72AEBCF9FAA}">
      <dgm:prSet/>
      <dgm:spPr/>
      <dgm:t>
        <a:bodyPr/>
        <a:lstStyle/>
        <a:p>
          <a:endParaRPr lang="en-US"/>
        </a:p>
      </dgm:t>
    </dgm:pt>
    <dgm:pt modelId="{DACED863-EDF3-4C69-8E19-57BB206F4D6D}" type="sibTrans" cxnId="{D52C57F1-F66D-477B-A0C5-C72AEBCF9FAA}">
      <dgm:prSet/>
      <dgm:spPr/>
      <dgm:t>
        <a:bodyPr/>
        <a:lstStyle/>
        <a:p>
          <a:endParaRPr lang="en-US"/>
        </a:p>
      </dgm:t>
    </dgm:pt>
    <dgm:pt modelId="{3665E540-73AE-4DD2-A21D-5AACBFA24099}">
      <dgm:prSet phldrT="[Text]"/>
      <dgm:spPr>
        <a:solidFill>
          <a:schemeClr val="accent3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Program description</a:t>
          </a:r>
          <a:endParaRPr lang="en-US" b="1" dirty="0"/>
        </a:p>
      </dgm:t>
    </dgm:pt>
    <dgm:pt modelId="{52C86B87-E689-4867-BC92-FF56675B4466}" type="parTrans" cxnId="{408463C1-C2B0-4778-B597-BC490BE99C15}">
      <dgm:prSet/>
      <dgm:spPr/>
      <dgm:t>
        <a:bodyPr/>
        <a:lstStyle/>
        <a:p>
          <a:endParaRPr lang="en-US"/>
        </a:p>
      </dgm:t>
    </dgm:pt>
    <dgm:pt modelId="{0BB9FA83-8745-4DC2-9D13-EB029C73110F}" type="sibTrans" cxnId="{408463C1-C2B0-4778-B597-BC490BE99C15}">
      <dgm:prSet/>
      <dgm:spPr/>
      <dgm:t>
        <a:bodyPr/>
        <a:lstStyle/>
        <a:p>
          <a:endParaRPr lang="en-US"/>
        </a:p>
      </dgm:t>
    </dgm:pt>
    <dgm:pt modelId="{80FBD6A3-A7A7-493A-B7A1-FC50A11E7CCE}">
      <dgm:prSet/>
      <dgm:spPr>
        <a:solidFill>
          <a:schemeClr val="accent5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Program monitoring</a:t>
          </a:r>
        </a:p>
      </dgm:t>
    </dgm:pt>
    <dgm:pt modelId="{E4B96E43-A38F-4E4C-93B7-1D7223F71445}" type="parTrans" cxnId="{956A2CD5-9943-4AC0-8FF8-A2E9CF9C6BFE}">
      <dgm:prSet/>
      <dgm:spPr/>
      <dgm:t>
        <a:bodyPr/>
        <a:lstStyle/>
        <a:p>
          <a:endParaRPr lang="en-US"/>
        </a:p>
      </dgm:t>
    </dgm:pt>
    <dgm:pt modelId="{F2CB9D67-3FE6-408D-B1A4-A2DB478BE504}" type="sibTrans" cxnId="{956A2CD5-9943-4AC0-8FF8-A2E9CF9C6BFE}">
      <dgm:prSet/>
      <dgm:spPr/>
      <dgm:t>
        <a:bodyPr/>
        <a:lstStyle/>
        <a:p>
          <a:endParaRPr lang="en-US"/>
        </a:p>
      </dgm:t>
    </dgm:pt>
    <dgm:pt modelId="{8AEA8171-44A3-4047-9359-711FAAB259F5}">
      <dgm:prSet/>
      <dgm:spPr>
        <a:solidFill>
          <a:schemeClr val="accent4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Quality Assurance</a:t>
          </a:r>
        </a:p>
      </dgm:t>
    </dgm:pt>
    <dgm:pt modelId="{E3DDD064-5B84-43D2-811B-7292902312CC}" type="parTrans" cxnId="{37CB0C72-EEC6-4E2F-9071-207029E91C52}">
      <dgm:prSet/>
      <dgm:spPr/>
      <dgm:t>
        <a:bodyPr/>
        <a:lstStyle/>
        <a:p>
          <a:endParaRPr lang="en-US"/>
        </a:p>
      </dgm:t>
    </dgm:pt>
    <dgm:pt modelId="{CDD3E39D-3AF6-4CD2-8DD5-382321E9CF2D}" type="sibTrans" cxnId="{37CB0C72-EEC6-4E2F-9071-207029E91C52}">
      <dgm:prSet/>
      <dgm:spPr/>
      <dgm:t>
        <a:bodyPr/>
        <a:lstStyle/>
        <a:p>
          <a:endParaRPr lang="en-US"/>
        </a:p>
      </dgm:t>
    </dgm:pt>
    <dgm:pt modelId="{24BD2E2B-46CC-4AC4-9B34-3B5B42295420}">
      <dgm:prSet phldrT="[Text]"/>
      <dgm:spPr>
        <a:solidFill>
          <a:schemeClr val="accent3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how the program looks for clients and staff</a:t>
          </a:r>
          <a:endParaRPr lang="en-US" b="1" dirty="0"/>
        </a:p>
      </dgm:t>
    </dgm:pt>
    <dgm:pt modelId="{EA09782C-CDB6-4B27-ADA8-32AC5BFB80A3}" type="parTrans" cxnId="{341AB62C-B128-4DEF-9305-92D5BF82002B}">
      <dgm:prSet/>
      <dgm:spPr/>
      <dgm:t>
        <a:bodyPr/>
        <a:lstStyle/>
        <a:p>
          <a:endParaRPr lang="en-US"/>
        </a:p>
      </dgm:t>
    </dgm:pt>
    <dgm:pt modelId="{E53A6B4C-D54A-45B4-AD19-9CBE59BF20DB}" type="sibTrans" cxnId="{341AB62C-B128-4DEF-9305-92D5BF82002B}">
      <dgm:prSet/>
      <dgm:spPr/>
      <dgm:t>
        <a:bodyPr/>
        <a:lstStyle/>
        <a:p>
          <a:endParaRPr lang="en-US"/>
        </a:p>
      </dgm:t>
    </dgm:pt>
    <dgm:pt modelId="{8B955D7F-394A-48E5-8A91-620977DF14FE}">
      <dgm:prSet/>
      <dgm:spPr>
        <a:solidFill>
          <a:schemeClr val="accent5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tracking how services are provided and utilized</a:t>
          </a:r>
        </a:p>
      </dgm:t>
    </dgm:pt>
    <dgm:pt modelId="{965BDA4C-4A9B-4A75-9A26-6E8AD359AB41}" type="parTrans" cxnId="{91048DA4-7D1B-4603-BDEF-809ACEA9300E}">
      <dgm:prSet/>
      <dgm:spPr/>
      <dgm:t>
        <a:bodyPr/>
        <a:lstStyle/>
        <a:p>
          <a:endParaRPr lang="en-US"/>
        </a:p>
      </dgm:t>
    </dgm:pt>
    <dgm:pt modelId="{08B179C1-2BDF-4EC8-A716-9A2300EA2A94}" type="sibTrans" cxnId="{91048DA4-7D1B-4603-BDEF-809ACEA9300E}">
      <dgm:prSet/>
      <dgm:spPr/>
      <dgm:t>
        <a:bodyPr/>
        <a:lstStyle/>
        <a:p>
          <a:endParaRPr lang="en-US"/>
        </a:p>
      </dgm:t>
    </dgm:pt>
    <dgm:pt modelId="{AFB87869-3344-4086-9FCD-E35B117C8770}">
      <dgm:prSet/>
      <dgm:spPr>
        <a:solidFill>
          <a:schemeClr val="accent4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how clients experience the program</a:t>
          </a:r>
        </a:p>
      </dgm:t>
    </dgm:pt>
    <dgm:pt modelId="{BBE30D59-85CA-4735-A49A-701A576349E9}" type="parTrans" cxnId="{C566F2C3-9E27-482C-BCE6-A7B8B3642DA3}">
      <dgm:prSet/>
      <dgm:spPr/>
      <dgm:t>
        <a:bodyPr/>
        <a:lstStyle/>
        <a:p>
          <a:endParaRPr lang="en-US"/>
        </a:p>
      </dgm:t>
    </dgm:pt>
    <dgm:pt modelId="{66A3FED9-FC1F-4BFE-A8EB-0742EE5CA201}" type="sibTrans" cxnId="{C566F2C3-9E27-482C-BCE6-A7B8B3642DA3}">
      <dgm:prSet/>
      <dgm:spPr/>
      <dgm:t>
        <a:bodyPr/>
        <a:lstStyle/>
        <a:p>
          <a:endParaRPr lang="en-US"/>
        </a:p>
      </dgm:t>
    </dgm:pt>
    <dgm:pt modelId="{5F2FD9C3-CD7B-42EF-ACCD-561EBCA43E6F}" type="pres">
      <dgm:prSet presAssocID="{69AE8CE3-2B2A-4A31-8475-C90E0DE5B967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EBB53C7-EB0B-4FB9-9B98-A9AA2B996AF3}" type="pres">
      <dgm:prSet presAssocID="{579D9D47-38A0-4E28-A758-30C61A374F49}" presName="vertOne" presStyleCnt="0"/>
      <dgm:spPr/>
    </dgm:pt>
    <dgm:pt modelId="{FA8E73D6-791B-47D9-BA61-3BACB367F3BD}" type="pres">
      <dgm:prSet presAssocID="{579D9D47-38A0-4E28-A758-30C61A374F49}" presName="txOne" presStyleLbl="node0" presStyleIdx="0" presStyleCnt="1" custScaleY="6427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5209D17-AF4C-441F-B1F2-69735D392615}" type="pres">
      <dgm:prSet presAssocID="{579D9D47-38A0-4E28-A758-30C61A374F49}" presName="parTransOne" presStyleCnt="0"/>
      <dgm:spPr/>
    </dgm:pt>
    <dgm:pt modelId="{1CE47A95-95F7-4B0A-BACC-21DD6A3F4678}" type="pres">
      <dgm:prSet presAssocID="{579D9D47-38A0-4E28-A758-30C61A374F49}" presName="horzOne" presStyleCnt="0"/>
      <dgm:spPr/>
    </dgm:pt>
    <dgm:pt modelId="{EB28EE7C-459A-479F-A6C7-E257904FA0DF}" type="pres">
      <dgm:prSet presAssocID="{054075F1-EB47-4974-80D7-FF5F3CE2CD48}" presName="vertTwo" presStyleCnt="0"/>
      <dgm:spPr/>
    </dgm:pt>
    <dgm:pt modelId="{B8BA9A8D-1BF4-48BC-A698-F8117D96BBBD}" type="pres">
      <dgm:prSet presAssocID="{054075F1-EB47-4974-80D7-FF5F3CE2CD48}" presName="txTwo" presStyleLbl="node2" presStyleIdx="0" presStyleCnt="1" custScaleY="7361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AB2A0BC-CCFD-48F1-92D4-1D6A2FE46115}" type="pres">
      <dgm:prSet presAssocID="{054075F1-EB47-4974-80D7-FF5F3CE2CD48}" presName="parTransTwo" presStyleCnt="0"/>
      <dgm:spPr/>
    </dgm:pt>
    <dgm:pt modelId="{8905CF64-6558-4D0D-85FA-EDFBBB56FB04}" type="pres">
      <dgm:prSet presAssocID="{054075F1-EB47-4974-80D7-FF5F3CE2CD48}" presName="horzTwo" presStyleCnt="0"/>
      <dgm:spPr/>
    </dgm:pt>
    <dgm:pt modelId="{A6E02F03-55E3-4777-8ED5-5F05BB579233}" type="pres">
      <dgm:prSet presAssocID="{3665E540-73AE-4DD2-A21D-5AACBFA24099}" presName="vertThree" presStyleCnt="0"/>
      <dgm:spPr/>
    </dgm:pt>
    <dgm:pt modelId="{2B321122-870E-4F75-B6E7-D71FFDEF0499}" type="pres">
      <dgm:prSet presAssocID="{3665E540-73AE-4DD2-A21D-5AACBFA24099}" presName="txThree" presStyleLbl="node3" presStyleIdx="0" presStyleCnt="3" custScaleY="7074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9D80EE0-5D49-49E8-8349-D7597BCB2346}" type="pres">
      <dgm:prSet presAssocID="{3665E540-73AE-4DD2-A21D-5AACBFA24099}" presName="parTransThree" presStyleCnt="0"/>
      <dgm:spPr/>
    </dgm:pt>
    <dgm:pt modelId="{AEE1D774-E490-4A73-8BF8-08DCE8B2E301}" type="pres">
      <dgm:prSet presAssocID="{3665E540-73AE-4DD2-A21D-5AACBFA24099}" presName="horzThree" presStyleCnt="0"/>
      <dgm:spPr/>
    </dgm:pt>
    <dgm:pt modelId="{B51C8955-ACEF-41D4-9F37-7F3015EEF016}" type="pres">
      <dgm:prSet presAssocID="{24BD2E2B-46CC-4AC4-9B34-3B5B42295420}" presName="vertFour" presStyleCnt="0">
        <dgm:presLayoutVars>
          <dgm:chPref val="3"/>
        </dgm:presLayoutVars>
      </dgm:prSet>
      <dgm:spPr/>
    </dgm:pt>
    <dgm:pt modelId="{E028A314-50BD-4284-97CE-95A5366489F8}" type="pres">
      <dgm:prSet presAssocID="{24BD2E2B-46CC-4AC4-9B34-3B5B42295420}" presName="txFour" presStyleLbl="node4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3FA07D9-02BB-4E96-9573-2DFFC87DBB1F}" type="pres">
      <dgm:prSet presAssocID="{24BD2E2B-46CC-4AC4-9B34-3B5B42295420}" presName="horzFour" presStyleCnt="0"/>
      <dgm:spPr/>
    </dgm:pt>
    <dgm:pt modelId="{C3DC7865-2722-45DC-B9FB-73C46AF6DC38}" type="pres">
      <dgm:prSet presAssocID="{0BB9FA83-8745-4DC2-9D13-EB029C73110F}" presName="sibSpaceThree" presStyleCnt="0"/>
      <dgm:spPr/>
    </dgm:pt>
    <dgm:pt modelId="{DEBA1135-0474-4B67-B3D2-9B3ED8973EB8}" type="pres">
      <dgm:prSet presAssocID="{80FBD6A3-A7A7-493A-B7A1-FC50A11E7CCE}" presName="vertThree" presStyleCnt="0"/>
      <dgm:spPr/>
    </dgm:pt>
    <dgm:pt modelId="{580068FC-E4E7-4CEB-B335-6B6ED25AE5AF}" type="pres">
      <dgm:prSet presAssocID="{80FBD6A3-A7A7-493A-B7A1-FC50A11E7CCE}" presName="txThree" presStyleLbl="node3" presStyleIdx="1" presStyleCnt="3" custScaleY="7074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B944767-0923-4B09-811B-65948EFCE4C9}" type="pres">
      <dgm:prSet presAssocID="{80FBD6A3-A7A7-493A-B7A1-FC50A11E7CCE}" presName="parTransThree" presStyleCnt="0"/>
      <dgm:spPr/>
    </dgm:pt>
    <dgm:pt modelId="{7B521635-8C3D-4CA5-B2C4-2C046580AB4C}" type="pres">
      <dgm:prSet presAssocID="{80FBD6A3-A7A7-493A-B7A1-FC50A11E7CCE}" presName="horzThree" presStyleCnt="0"/>
      <dgm:spPr/>
    </dgm:pt>
    <dgm:pt modelId="{4F56E1E3-61A4-4FB1-BB05-319717792D90}" type="pres">
      <dgm:prSet presAssocID="{8B955D7F-394A-48E5-8A91-620977DF14FE}" presName="vertFour" presStyleCnt="0">
        <dgm:presLayoutVars>
          <dgm:chPref val="3"/>
        </dgm:presLayoutVars>
      </dgm:prSet>
      <dgm:spPr/>
    </dgm:pt>
    <dgm:pt modelId="{309E152C-5735-4C37-B034-F961819BF29C}" type="pres">
      <dgm:prSet presAssocID="{8B955D7F-394A-48E5-8A91-620977DF14FE}" presName="txFour" presStyleLbl="node4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75E7F27-9BCF-413B-8394-CE2EEB92A19C}" type="pres">
      <dgm:prSet presAssocID="{8B955D7F-394A-48E5-8A91-620977DF14FE}" presName="horzFour" presStyleCnt="0"/>
      <dgm:spPr/>
    </dgm:pt>
    <dgm:pt modelId="{54CD0577-C6DC-4523-87B1-D559A775FF68}" type="pres">
      <dgm:prSet presAssocID="{F2CB9D67-3FE6-408D-B1A4-A2DB478BE504}" presName="sibSpaceThree" presStyleCnt="0"/>
      <dgm:spPr/>
    </dgm:pt>
    <dgm:pt modelId="{85273759-40EB-4287-976B-C2CA0E45E35A}" type="pres">
      <dgm:prSet presAssocID="{8AEA8171-44A3-4047-9359-711FAAB259F5}" presName="vertThree" presStyleCnt="0"/>
      <dgm:spPr/>
    </dgm:pt>
    <dgm:pt modelId="{801014EB-E469-4BE4-B4A0-9149DFABC241}" type="pres">
      <dgm:prSet presAssocID="{8AEA8171-44A3-4047-9359-711FAAB259F5}" presName="txThree" presStyleLbl="node3" presStyleIdx="2" presStyleCnt="3" custScaleY="7074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561B760-7FE2-4980-924F-C8B66D474D49}" type="pres">
      <dgm:prSet presAssocID="{8AEA8171-44A3-4047-9359-711FAAB259F5}" presName="parTransThree" presStyleCnt="0"/>
      <dgm:spPr/>
    </dgm:pt>
    <dgm:pt modelId="{304F6FC8-7917-413A-B48F-3A06378E6FF0}" type="pres">
      <dgm:prSet presAssocID="{8AEA8171-44A3-4047-9359-711FAAB259F5}" presName="horzThree" presStyleCnt="0"/>
      <dgm:spPr/>
    </dgm:pt>
    <dgm:pt modelId="{88CF40BE-4ED2-4A0A-A42B-EF38C83FAC4C}" type="pres">
      <dgm:prSet presAssocID="{AFB87869-3344-4086-9FCD-E35B117C8770}" presName="vertFour" presStyleCnt="0">
        <dgm:presLayoutVars>
          <dgm:chPref val="3"/>
        </dgm:presLayoutVars>
      </dgm:prSet>
      <dgm:spPr/>
    </dgm:pt>
    <dgm:pt modelId="{27626E4B-ACDE-453A-87BC-995F9BB401D8}" type="pres">
      <dgm:prSet presAssocID="{AFB87869-3344-4086-9FCD-E35B117C8770}" presName="txFour" presStyleLbl="node4" presStyleIdx="2" presStyleCnt="3" custLinFactNeighborY="-398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AE83907-7D3D-49D5-8A42-EF2122990C15}" type="pres">
      <dgm:prSet presAssocID="{AFB87869-3344-4086-9FCD-E35B117C8770}" presName="horzFour" presStyleCnt="0"/>
      <dgm:spPr/>
    </dgm:pt>
  </dgm:ptLst>
  <dgm:cxnLst>
    <dgm:cxn modelId="{FFBBF6CC-FCDB-4136-96E2-8674100B2D74}" type="presOf" srcId="{24BD2E2B-46CC-4AC4-9B34-3B5B42295420}" destId="{E028A314-50BD-4284-97CE-95A5366489F8}" srcOrd="0" destOrd="0" presId="urn:microsoft.com/office/officeart/2005/8/layout/hierarchy4"/>
    <dgm:cxn modelId="{24D34DE7-9F37-4D2D-B0AD-DD13841F0A94}" type="presOf" srcId="{579D9D47-38A0-4E28-A758-30C61A374F49}" destId="{FA8E73D6-791B-47D9-BA61-3BACB367F3BD}" srcOrd="0" destOrd="0" presId="urn:microsoft.com/office/officeart/2005/8/layout/hierarchy4"/>
    <dgm:cxn modelId="{91048DA4-7D1B-4603-BDEF-809ACEA9300E}" srcId="{80FBD6A3-A7A7-493A-B7A1-FC50A11E7CCE}" destId="{8B955D7F-394A-48E5-8A91-620977DF14FE}" srcOrd="0" destOrd="0" parTransId="{965BDA4C-4A9B-4A75-9A26-6E8AD359AB41}" sibTransId="{08B179C1-2BDF-4EC8-A716-9A2300EA2A94}"/>
    <dgm:cxn modelId="{37CB0C72-EEC6-4E2F-9071-207029E91C52}" srcId="{054075F1-EB47-4974-80D7-FF5F3CE2CD48}" destId="{8AEA8171-44A3-4047-9359-711FAAB259F5}" srcOrd="2" destOrd="0" parTransId="{E3DDD064-5B84-43D2-811B-7292902312CC}" sibTransId="{CDD3E39D-3AF6-4CD2-8DD5-382321E9CF2D}"/>
    <dgm:cxn modelId="{B5CA5995-C4A0-4E5F-B56E-3BCABECD33C7}" type="presOf" srcId="{3665E540-73AE-4DD2-A21D-5AACBFA24099}" destId="{2B321122-870E-4F75-B6E7-D71FFDEF0499}" srcOrd="0" destOrd="0" presId="urn:microsoft.com/office/officeart/2005/8/layout/hierarchy4"/>
    <dgm:cxn modelId="{341AB62C-B128-4DEF-9305-92D5BF82002B}" srcId="{3665E540-73AE-4DD2-A21D-5AACBFA24099}" destId="{24BD2E2B-46CC-4AC4-9B34-3B5B42295420}" srcOrd="0" destOrd="0" parTransId="{EA09782C-CDB6-4B27-ADA8-32AC5BFB80A3}" sibTransId="{E53A6B4C-D54A-45B4-AD19-9CBE59BF20DB}"/>
    <dgm:cxn modelId="{DDA84D58-45C7-47A0-A774-01EA4EF04A14}" type="presOf" srcId="{AFB87869-3344-4086-9FCD-E35B117C8770}" destId="{27626E4B-ACDE-453A-87BC-995F9BB401D8}" srcOrd="0" destOrd="0" presId="urn:microsoft.com/office/officeart/2005/8/layout/hierarchy4"/>
    <dgm:cxn modelId="{408463C1-C2B0-4778-B597-BC490BE99C15}" srcId="{054075F1-EB47-4974-80D7-FF5F3CE2CD48}" destId="{3665E540-73AE-4DD2-A21D-5AACBFA24099}" srcOrd="0" destOrd="0" parTransId="{52C86B87-E689-4867-BC92-FF56675B4466}" sibTransId="{0BB9FA83-8745-4DC2-9D13-EB029C73110F}"/>
    <dgm:cxn modelId="{C566F2C3-9E27-482C-BCE6-A7B8B3642DA3}" srcId="{8AEA8171-44A3-4047-9359-711FAAB259F5}" destId="{AFB87869-3344-4086-9FCD-E35B117C8770}" srcOrd="0" destOrd="0" parTransId="{BBE30D59-85CA-4735-A49A-701A576349E9}" sibTransId="{66A3FED9-FC1F-4BFE-A8EB-0742EE5CA201}"/>
    <dgm:cxn modelId="{FBB02032-F9B6-4B9C-8F77-B2DCE7B1791F}" type="presOf" srcId="{80FBD6A3-A7A7-493A-B7A1-FC50A11E7CCE}" destId="{580068FC-E4E7-4CEB-B335-6B6ED25AE5AF}" srcOrd="0" destOrd="0" presId="urn:microsoft.com/office/officeart/2005/8/layout/hierarchy4"/>
    <dgm:cxn modelId="{BC670648-7E94-4F0E-88E0-3FC4C9E912B9}" type="presOf" srcId="{8AEA8171-44A3-4047-9359-711FAAB259F5}" destId="{801014EB-E469-4BE4-B4A0-9149DFABC241}" srcOrd="0" destOrd="0" presId="urn:microsoft.com/office/officeart/2005/8/layout/hierarchy4"/>
    <dgm:cxn modelId="{E8AAED63-E762-4B8E-8BC9-71E3E89D19AF}" type="presOf" srcId="{69AE8CE3-2B2A-4A31-8475-C90E0DE5B967}" destId="{5F2FD9C3-CD7B-42EF-ACCD-561EBCA43E6F}" srcOrd="0" destOrd="0" presId="urn:microsoft.com/office/officeart/2005/8/layout/hierarchy4"/>
    <dgm:cxn modelId="{513469BF-F460-49A4-B029-A6676BB07676}" srcId="{69AE8CE3-2B2A-4A31-8475-C90E0DE5B967}" destId="{579D9D47-38A0-4E28-A758-30C61A374F49}" srcOrd="0" destOrd="0" parTransId="{BF55F2EB-8064-47CD-9FCD-CB58ADC11301}" sibTransId="{B3F97242-91FF-4511-984A-BCC5FEEAFB1E}"/>
    <dgm:cxn modelId="{F3E43E4D-81FE-410B-9B14-D2DEB185A009}" type="presOf" srcId="{054075F1-EB47-4974-80D7-FF5F3CE2CD48}" destId="{B8BA9A8D-1BF4-48BC-A698-F8117D96BBBD}" srcOrd="0" destOrd="0" presId="urn:microsoft.com/office/officeart/2005/8/layout/hierarchy4"/>
    <dgm:cxn modelId="{956A2CD5-9943-4AC0-8FF8-A2E9CF9C6BFE}" srcId="{054075F1-EB47-4974-80D7-FF5F3CE2CD48}" destId="{80FBD6A3-A7A7-493A-B7A1-FC50A11E7CCE}" srcOrd="1" destOrd="0" parTransId="{E4B96E43-A38F-4E4C-93B7-1D7223F71445}" sibTransId="{F2CB9D67-3FE6-408D-B1A4-A2DB478BE504}"/>
    <dgm:cxn modelId="{89774126-A513-4C36-ABE6-F68B072BC7B3}" type="presOf" srcId="{8B955D7F-394A-48E5-8A91-620977DF14FE}" destId="{309E152C-5735-4C37-B034-F961819BF29C}" srcOrd="0" destOrd="0" presId="urn:microsoft.com/office/officeart/2005/8/layout/hierarchy4"/>
    <dgm:cxn modelId="{D52C57F1-F66D-477B-A0C5-C72AEBCF9FAA}" srcId="{579D9D47-38A0-4E28-A758-30C61A374F49}" destId="{054075F1-EB47-4974-80D7-FF5F3CE2CD48}" srcOrd="0" destOrd="0" parTransId="{7FD7FB0C-16F6-444F-813E-91390DA6A2BA}" sibTransId="{DACED863-EDF3-4C69-8E19-57BB206F4D6D}"/>
    <dgm:cxn modelId="{AF0F23B2-DC4B-458F-9EED-9E56F40637C0}" type="presParOf" srcId="{5F2FD9C3-CD7B-42EF-ACCD-561EBCA43E6F}" destId="{1EBB53C7-EB0B-4FB9-9B98-A9AA2B996AF3}" srcOrd="0" destOrd="0" presId="urn:microsoft.com/office/officeart/2005/8/layout/hierarchy4"/>
    <dgm:cxn modelId="{3860D453-BBBA-4AFC-A40E-69399AB174C8}" type="presParOf" srcId="{1EBB53C7-EB0B-4FB9-9B98-A9AA2B996AF3}" destId="{FA8E73D6-791B-47D9-BA61-3BACB367F3BD}" srcOrd="0" destOrd="0" presId="urn:microsoft.com/office/officeart/2005/8/layout/hierarchy4"/>
    <dgm:cxn modelId="{C618C391-F266-4811-8F75-9EFABDE6D0A2}" type="presParOf" srcId="{1EBB53C7-EB0B-4FB9-9B98-A9AA2B996AF3}" destId="{E5209D17-AF4C-441F-B1F2-69735D392615}" srcOrd="1" destOrd="0" presId="urn:microsoft.com/office/officeart/2005/8/layout/hierarchy4"/>
    <dgm:cxn modelId="{7571E9A9-CFD4-4E60-9C53-C0309425F9C9}" type="presParOf" srcId="{1EBB53C7-EB0B-4FB9-9B98-A9AA2B996AF3}" destId="{1CE47A95-95F7-4B0A-BACC-21DD6A3F4678}" srcOrd="2" destOrd="0" presId="urn:microsoft.com/office/officeart/2005/8/layout/hierarchy4"/>
    <dgm:cxn modelId="{F30E454D-9212-47BC-A473-424A3125C1DB}" type="presParOf" srcId="{1CE47A95-95F7-4B0A-BACC-21DD6A3F4678}" destId="{EB28EE7C-459A-479F-A6C7-E257904FA0DF}" srcOrd="0" destOrd="0" presId="urn:microsoft.com/office/officeart/2005/8/layout/hierarchy4"/>
    <dgm:cxn modelId="{48BEC8F9-4B7D-4795-BCFE-20162CEF6793}" type="presParOf" srcId="{EB28EE7C-459A-479F-A6C7-E257904FA0DF}" destId="{B8BA9A8D-1BF4-48BC-A698-F8117D96BBBD}" srcOrd="0" destOrd="0" presId="urn:microsoft.com/office/officeart/2005/8/layout/hierarchy4"/>
    <dgm:cxn modelId="{EA9AE3A7-827A-4CC5-B07A-F6A6356F3A60}" type="presParOf" srcId="{EB28EE7C-459A-479F-A6C7-E257904FA0DF}" destId="{8AB2A0BC-CCFD-48F1-92D4-1D6A2FE46115}" srcOrd="1" destOrd="0" presId="urn:microsoft.com/office/officeart/2005/8/layout/hierarchy4"/>
    <dgm:cxn modelId="{C2DDADA4-438A-41B5-8553-FFA9694ECD4E}" type="presParOf" srcId="{EB28EE7C-459A-479F-A6C7-E257904FA0DF}" destId="{8905CF64-6558-4D0D-85FA-EDFBBB56FB04}" srcOrd="2" destOrd="0" presId="urn:microsoft.com/office/officeart/2005/8/layout/hierarchy4"/>
    <dgm:cxn modelId="{AD9E1A26-FB0D-4CA2-8474-2CBAFB192E88}" type="presParOf" srcId="{8905CF64-6558-4D0D-85FA-EDFBBB56FB04}" destId="{A6E02F03-55E3-4777-8ED5-5F05BB579233}" srcOrd="0" destOrd="0" presId="urn:microsoft.com/office/officeart/2005/8/layout/hierarchy4"/>
    <dgm:cxn modelId="{DFC163B1-6D2F-4408-9271-6C48BCDC225E}" type="presParOf" srcId="{A6E02F03-55E3-4777-8ED5-5F05BB579233}" destId="{2B321122-870E-4F75-B6E7-D71FFDEF0499}" srcOrd="0" destOrd="0" presId="urn:microsoft.com/office/officeart/2005/8/layout/hierarchy4"/>
    <dgm:cxn modelId="{455CBB27-5069-448D-AAD1-7D402B3E7405}" type="presParOf" srcId="{A6E02F03-55E3-4777-8ED5-5F05BB579233}" destId="{99D80EE0-5D49-49E8-8349-D7597BCB2346}" srcOrd="1" destOrd="0" presId="urn:microsoft.com/office/officeart/2005/8/layout/hierarchy4"/>
    <dgm:cxn modelId="{7904F0C0-F2E6-483B-916F-CD2733BC1F30}" type="presParOf" srcId="{A6E02F03-55E3-4777-8ED5-5F05BB579233}" destId="{AEE1D774-E490-4A73-8BF8-08DCE8B2E301}" srcOrd="2" destOrd="0" presId="urn:microsoft.com/office/officeart/2005/8/layout/hierarchy4"/>
    <dgm:cxn modelId="{4481E7FA-2709-440C-849F-C1A54E18CADC}" type="presParOf" srcId="{AEE1D774-E490-4A73-8BF8-08DCE8B2E301}" destId="{B51C8955-ACEF-41D4-9F37-7F3015EEF016}" srcOrd="0" destOrd="0" presId="urn:microsoft.com/office/officeart/2005/8/layout/hierarchy4"/>
    <dgm:cxn modelId="{49BD1188-2B54-4A8B-903B-679EA3F928C5}" type="presParOf" srcId="{B51C8955-ACEF-41D4-9F37-7F3015EEF016}" destId="{E028A314-50BD-4284-97CE-95A5366489F8}" srcOrd="0" destOrd="0" presId="urn:microsoft.com/office/officeart/2005/8/layout/hierarchy4"/>
    <dgm:cxn modelId="{867031DC-1F9E-4D64-B0D6-24B8E8975E7B}" type="presParOf" srcId="{B51C8955-ACEF-41D4-9F37-7F3015EEF016}" destId="{B3FA07D9-02BB-4E96-9573-2DFFC87DBB1F}" srcOrd="1" destOrd="0" presId="urn:microsoft.com/office/officeart/2005/8/layout/hierarchy4"/>
    <dgm:cxn modelId="{7908940D-AAA8-4806-95C1-B0685933BB03}" type="presParOf" srcId="{8905CF64-6558-4D0D-85FA-EDFBBB56FB04}" destId="{C3DC7865-2722-45DC-B9FB-73C46AF6DC38}" srcOrd="1" destOrd="0" presId="urn:microsoft.com/office/officeart/2005/8/layout/hierarchy4"/>
    <dgm:cxn modelId="{8833D9BB-AD26-4B2A-9F1B-09F5AE4903E2}" type="presParOf" srcId="{8905CF64-6558-4D0D-85FA-EDFBBB56FB04}" destId="{DEBA1135-0474-4B67-B3D2-9B3ED8973EB8}" srcOrd="2" destOrd="0" presId="urn:microsoft.com/office/officeart/2005/8/layout/hierarchy4"/>
    <dgm:cxn modelId="{4B28C6CB-8D8F-41E3-9C88-CD4338054099}" type="presParOf" srcId="{DEBA1135-0474-4B67-B3D2-9B3ED8973EB8}" destId="{580068FC-E4E7-4CEB-B335-6B6ED25AE5AF}" srcOrd="0" destOrd="0" presId="urn:microsoft.com/office/officeart/2005/8/layout/hierarchy4"/>
    <dgm:cxn modelId="{A13AD25E-5868-4A00-8BA0-4068BA966A33}" type="presParOf" srcId="{DEBA1135-0474-4B67-B3D2-9B3ED8973EB8}" destId="{0B944767-0923-4B09-811B-65948EFCE4C9}" srcOrd="1" destOrd="0" presId="urn:microsoft.com/office/officeart/2005/8/layout/hierarchy4"/>
    <dgm:cxn modelId="{A63DA7F7-F53D-4711-8961-7AE0BE432B71}" type="presParOf" srcId="{DEBA1135-0474-4B67-B3D2-9B3ED8973EB8}" destId="{7B521635-8C3D-4CA5-B2C4-2C046580AB4C}" srcOrd="2" destOrd="0" presId="urn:microsoft.com/office/officeart/2005/8/layout/hierarchy4"/>
    <dgm:cxn modelId="{F6F6C794-13EE-4D58-85DB-5643EF4BD5A3}" type="presParOf" srcId="{7B521635-8C3D-4CA5-B2C4-2C046580AB4C}" destId="{4F56E1E3-61A4-4FB1-BB05-319717792D90}" srcOrd="0" destOrd="0" presId="urn:microsoft.com/office/officeart/2005/8/layout/hierarchy4"/>
    <dgm:cxn modelId="{515DDA51-4FA3-48E7-AA61-B134B81AC04A}" type="presParOf" srcId="{4F56E1E3-61A4-4FB1-BB05-319717792D90}" destId="{309E152C-5735-4C37-B034-F961819BF29C}" srcOrd="0" destOrd="0" presId="urn:microsoft.com/office/officeart/2005/8/layout/hierarchy4"/>
    <dgm:cxn modelId="{CA582421-E0BB-4A29-88C9-F6ED1E3F61F7}" type="presParOf" srcId="{4F56E1E3-61A4-4FB1-BB05-319717792D90}" destId="{D75E7F27-9BCF-413B-8394-CE2EEB92A19C}" srcOrd="1" destOrd="0" presId="urn:microsoft.com/office/officeart/2005/8/layout/hierarchy4"/>
    <dgm:cxn modelId="{3F515E96-A028-4892-92A4-90BC26062E6A}" type="presParOf" srcId="{8905CF64-6558-4D0D-85FA-EDFBBB56FB04}" destId="{54CD0577-C6DC-4523-87B1-D559A775FF68}" srcOrd="3" destOrd="0" presId="urn:microsoft.com/office/officeart/2005/8/layout/hierarchy4"/>
    <dgm:cxn modelId="{80317450-8029-495F-B9EA-8C6093107FD2}" type="presParOf" srcId="{8905CF64-6558-4D0D-85FA-EDFBBB56FB04}" destId="{85273759-40EB-4287-976B-C2CA0E45E35A}" srcOrd="4" destOrd="0" presId="urn:microsoft.com/office/officeart/2005/8/layout/hierarchy4"/>
    <dgm:cxn modelId="{17E39E3C-BA9F-47C0-A7AC-A9CCAB47C4DF}" type="presParOf" srcId="{85273759-40EB-4287-976B-C2CA0E45E35A}" destId="{801014EB-E469-4BE4-B4A0-9149DFABC241}" srcOrd="0" destOrd="0" presId="urn:microsoft.com/office/officeart/2005/8/layout/hierarchy4"/>
    <dgm:cxn modelId="{D63A7DDB-8260-4ED9-B851-9D08BEB5B130}" type="presParOf" srcId="{85273759-40EB-4287-976B-C2CA0E45E35A}" destId="{8561B760-7FE2-4980-924F-C8B66D474D49}" srcOrd="1" destOrd="0" presId="urn:microsoft.com/office/officeart/2005/8/layout/hierarchy4"/>
    <dgm:cxn modelId="{89FDB4C0-0140-4DD6-9B85-3C6F6849D11F}" type="presParOf" srcId="{85273759-40EB-4287-976B-C2CA0E45E35A}" destId="{304F6FC8-7917-413A-B48F-3A06378E6FF0}" srcOrd="2" destOrd="0" presId="urn:microsoft.com/office/officeart/2005/8/layout/hierarchy4"/>
    <dgm:cxn modelId="{B3BCF3E6-C51A-4FFB-AD29-9B71B967DF0D}" type="presParOf" srcId="{304F6FC8-7917-413A-B48F-3A06378E6FF0}" destId="{88CF40BE-4ED2-4A0A-A42B-EF38C83FAC4C}" srcOrd="0" destOrd="0" presId="urn:microsoft.com/office/officeart/2005/8/layout/hierarchy4"/>
    <dgm:cxn modelId="{3BF0E54C-FF69-49B5-B89E-430F91D47EAD}" type="presParOf" srcId="{88CF40BE-4ED2-4A0A-A42B-EF38C83FAC4C}" destId="{27626E4B-ACDE-453A-87BC-995F9BB401D8}" srcOrd="0" destOrd="0" presId="urn:microsoft.com/office/officeart/2005/8/layout/hierarchy4"/>
    <dgm:cxn modelId="{07539D52-9DDC-43F9-8914-7224B8FA2D96}" type="presParOf" srcId="{88CF40BE-4ED2-4A0A-A42B-EF38C83FAC4C}" destId="{BAE83907-7D3D-49D5-8A42-EF2122990C15}" srcOrd="1" destOrd="0" presId="urn:microsoft.com/office/officeart/2005/8/layout/hierarchy4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A62CB0A-29D8-40E0-9A57-24FD35E072C4}" type="doc">
      <dgm:prSet loTypeId="urn:microsoft.com/office/officeart/2005/8/layout/vList2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50D5C8F1-4206-4643-9B83-1F88B2C372EF}">
      <dgm:prSet phldrT="[Text]"/>
      <dgm:spPr/>
      <dgm:t>
        <a:bodyPr/>
        <a:lstStyle/>
        <a:p>
          <a:r>
            <a:rPr lang="en-US" dirty="0" smtClean="0"/>
            <a:t>Cultural competence in evaluation is critical!</a:t>
          </a:r>
          <a:endParaRPr lang="en-US" dirty="0"/>
        </a:p>
      </dgm:t>
    </dgm:pt>
    <dgm:pt modelId="{48458E8A-288D-463D-A1FE-8734F10BF027}" type="parTrans" cxnId="{7308AD21-F153-48DB-AE89-24BB800EC761}">
      <dgm:prSet/>
      <dgm:spPr/>
      <dgm:t>
        <a:bodyPr/>
        <a:lstStyle/>
        <a:p>
          <a:endParaRPr lang="en-US"/>
        </a:p>
      </dgm:t>
    </dgm:pt>
    <dgm:pt modelId="{BA3D3F6C-10F6-4422-864E-FC4C16474CCD}" type="sibTrans" cxnId="{7308AD21-F153-48DB-AE89-24BB800EC761}">
      <dgm:prSet/>
      <dgm:spPr/>
      <dgm:t>
        <a:bodyPr/>
        <a:lstStyle/>
        <a:p>
          <a:endParaRPr lang="en-US"/>
        </a:p>
      </dgm:t>
    </dgm:pt>
    <dgm:pt modelId="{C4E80B3E-24EE-4BCE-8291-B5F6A704DD89}">
      <dgm:prSet custT="1"/>
      <dgm:spPr/>
      <dgm:t>
        <a:bodyPr/>
        <a:lstStyle/>
        <a:p>
          <a:r>
            <a:rPr lang="en-US" sz="2400" dirty="0" smtClean="0"/>
            <a:t>Race, ethnicity, sexual orientation, gender identity, community, academic versus practice, etc.</a:t>
          </a:r>
          <a:endParaRPr lang="en-US" sz="2400" dirty="0"/>
        </a:p>
      </dgm:t>
    </dgm:pt>
    <dgm:pt modelId="{F3CDB168-4C63-4B38-BDC5-EAA7745E5F97}" type="parTrans" cxnId="{2F4DB8D4-EE2F-4517-B502-5F63012F670D}">
      <dgm:prSet/>
      <dgm:spPr/>
      <dgm:t>
        <a:bodyPr/>
        <a:lstStyle/>
        <a:p>
          <a:endParaRPr lang="en-US"/>
        </a:p>
      </dgm:t>
    </dgm:pt>
    <dgm:pt modelId="{72B9610F-3414-4408-96F8-2EB07CA73867}" type="sibTrans" cxnId="{2F4DB8D4-EE2F-4517-B502-5F63012F670D}">
      <dgm:prSet/>
      <dgm:spPr/>
      <dgm:t>
        <a:bodyPr/>
        <a:lstStyle/>
        <a:p>
          <a:endParaRPr lang="en-US"/>
        </a:p>
      </dgm:t>
    </dgm:pt>
    <dgm:pt modelId="{B2BA50C3-47DE-4FA5-8333-9DDC969B2F66}">
      <dgm:prSet/>
      <dgm:spPr/>
      <dgm:t>
        <a:bodyPr/>
        <a:lstStyle/>
        <a:p>
          <a:r>
            <a:rPr lang="en-US" smtClean="0"/>
            <a:t>All the issues of diversity that come into play in research are also considerations in program evaluation</a:t>
          </a:r>
          <a:endParaRPr lang="en-US" dirty="0"/>
        </a:p>
      </dgm:t>
    </dgm:pt>
    <dgm:pt modelId="{427CD590-6C5E-4029-A6D5-2D4728E1BE3F}" type="parTrans" cxnId="{16E63F9C-0D78-49C6-9781-C020ECE70143}">
      <dgm:prSet/>
      <dgm:spPr/>
      <dgm:t>
        <a:bodyPr/>
        <a:lstStyle/>
        <a:p>
          <a:endParaRPr lang="en-US"/>
        </a:p>
      </dgm:t>
    </dgm:pt>
    <dgm:pt modelId="{35CB16C8-598F-42B6-AA6A-2B9B791E1CF2}" type="sibTrans" cxnId="{16E63F9C-0D78-49C6-9781-C020ECE70143}">
      <dgm:prSet/>
      <dgm:spPr/>
      <dgm:t>
        <a:bodyPr/>
        <a:lstStyle/>
        <a:p>
          <a:endParaRPr lang="en-US"/>
        </a:p>
      </dgm:t>
    </dgm:pt>
    <dgm:pt modelId="{F225FCB9-C571-4AF7-A631-839CA111225C}">
      <dgm:prSet/>
      <dgm:spPr/>
      <dgm:t>
        <a:bodyPr/>
        <a:lstStyle/>
        <a:p>
          <a:r>
            <a:rPr lang="en-US" dirty="0" smtClean="0">
              <a:solidFill>
                <a:schemeClr val="accent1">
                  <a:lumMod val="75000"/>
                </a:schemeClr>
              </a:solidFill>
            </a:rPr>
            <a:t>The results of program evaluation apply directly to a program’s clients and will have a direct consequence for them; this relates to justice</a:t>
          </a:r>
          <a:endParaRPr lang="en-US" dirty="0">
            <a:solidFill>
              <a:schemeClr val="accent1">
                <a:lumMod val="75000"/>
              </a:schemeClr>
            </a:solidFill>
          </a:endParaRPr>
        </a:p>
      </dgm:t>
    </dgm:pt>
    <dgm:pt modelId="{6D5C61B8-B659-4512-B6F1-A8093E5A00DA}" type="parTrans" cxnId="{C7C4B655-5E52-4C69-9BC5-0FFDDD654A8E}">
      <dgm:prSet/>
      <dgm:spPr/>
      <dgm:t>
        <a:bodyPr/>
        <a:lstStyle/>
        <a:p>
          <a:endParaRPr lang="en-US"/>
        </a:p>
      </dgm:t>
    </dgm:pt>
    <dgm:pt modelId="{CC689BC9-B421-4FD7-B430-F2ABC9C841A0}" type="sibTrans" cxnId="{C7C4B655-5E52-4C69-9BC5-0FFDDD654A8E}">
      <dgm:prSet/>
      <dgm:spPr/>
      <dgm:t>
        <a:bodyPr/>
        <a:lstStyle/>
        <a:p>
          <a:endParaRPr lang="en-US"/>
        </a:p>
      </dgm:t>
    </dgm:pt>
    <dgm:pt modelId="{BF9A0A22-2FB5-45A5-910E-016E82424B0E}" type="pres">
      <dgm:prSet presAssocID="{1A62CB0A-29D8-40E0-9A57-24FD35E072C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816FEC5-7AA6-4C6D-8DB4-94619216574D}" type="pres">
      <dgm:prSet presAssocID="{50D5C8F1-4206-4643-9B83-1F88B2C372EF}" presName="parentText" presStyleLbl="node1" presStyleIdx="0" presStyleCnt="3" custScaleY="6440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F320F4-34CF-4869-A809-D339DF93C6C9}" type="pres">
      <dgm:prSet presAssocID="{50D5C8F1-4206-4643-9B83-1F88B2C372E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9EE895-4295-4F08-BB03-87085AE9212D}" type="pres">
      <dgm:prSet presAssocID="{B2BA50C3-47DE-4FA5-8333-9DDC969B2F66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892A87-7DDB-4A4A-A92A-84E62BB73B4B}" type="pres">
      <dgm:prSet presAssocID="{35CB16C8-598F-42B6-AA6A-2B9B791E1CF2}" presName="spacer" presStyleCnt="0"/>
      <dgm:spPr/>
    </dgm:pt>
    <dgm:pt modelId="{ECB8D047-476D-4427-AAD0-DA9C4BA8D45E}" type="pres">
      <dgm:prSet presAssocID="{F225FCB9-C571-4AF7-A631-839CA111225C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FDDDE0B-99B5-455E-A469-709315CBB57A}" type="presOf" srcId="{F225FCB9-C571-4AF7-A631-839CA111225C}" destId="{ECB8D047-476D-4427-AAD0-DA9C4BA8D45E}" srcOrd="0" destOrd="0" presId="urn:microsoft.com/office/officeart/2005/8/layout/vList2"/>
    <dgm:cxn modelId="{AB39DC55-FB0C-422B-BA9B-9D42A4DF9918}" type="presOf" srcId="{1A62CB0A-29D8-40E0-9A57-24FD35E072C4}" destId="{BF9A0A22-2FB5-45A5-910E-016E82424B0E}" srcOrd="0" destOrd="0" presId="urn:microsoft.com/office/officeart/2005/8/layout/vList2"/>
    <dgm:cxn modelId="{82B22067-3283-4BF1-A430-8691ECF67530}" type="presOf" srcId="{50D5C8F1-4206-4643-9B83-1F88B2C372EF}" destId="{E816FEC5-7AA6-4C6D-8DB4-94619216574D}" srcOrd="0" destOrd="0" presId="urn:microsoft.com/office/officeart/2005/8/layout/vList2"/>
    <dgm:cxn modelId="{2F4DB8D4-EE2F-4517-B502-5F63012F670D}" srcId="{50D5C8F1-4206-4643-9B83-1F88B2C372EF}" destId="{C4E80B3E-24EE-4BCE-8291-B5F6A704DD89}" srcOrd="0" destOrd="0" parTransId="{F3CDB168-4C63-4B38-BDC5-EAA7745E5F97}" sibTransId="{72B9610F-3414-4408-96F8-2EB07CA73867}"/>
    <dgm:cxn modelId="{7308AD21-F153-48DB-AE89-24BB800EC761}" srcId="{1A62CB0A-29D8-40E0-9A57-24FD35E072C4}" destId="{50D5C8F1-4206-4643-9B83-1F88B2C372EF}" srcOrd="0" destOrd="0" parTransId="{48458E8A-288D-463D-A1FE-8734F10BF027}" sibTransId="{BA3D3F6C-10F6-4422-864E-FC4C16474CCD}"/>
    <dgm:cxn modelId="{C7C4B655-5E52-4C69-9BC5-0FFDDD654A8E}" srcId="{1A62CB0A-29D8-40E0-9A57-24FD35E072C4}" destId="{F225FCB9-C571-4AF7-A631-839CA111225C}" srcOrd="2" destOrd="0" parTransId="{6D5C61B8-B659-4512-B6F1-A8093E5A00DA}" sibTransId="{CC689BC9-B421-4FD7-B430-F2ABC9C841A0}"/>
    <dgm:cxn modelId="{8755C6DE-F01D-4E83-BB85-CB2DC38940BC}" type="presOf" srcId="{C4E80B3E-24EE-4BCE-8291-B5F6A704DD89}" destId="{9EF320F4-34CF-4869-A809-D339DF93C6C9}" srcOrd="0" destOrd="0" presId="urn:microsoft.com/office/officeart/2005/8/layout/vList2"/>
    <dgm:cxn modelId="{6EFE6631-E86E-4270-BA70-C6E42E61E475}" type="presOf" srcId="{B2BA50C3-47DE-4FA5-8333-9DDC969B2F66}" destId="{059EE895-4295-4F08-BB03-87085AE9212D}" srcOrd="0" destOrd="0" presId="urn:microsoft.com/office/officeart/2005/8/layout/vList2"/>
    <dgm:cxn modelId="{16E63F9C-0D78-49C6-9781-C020ECE70143}" srcId="{1A62CB0A-29D8-40E0-9A57-24FD35E072C4}" destId="{B2BA50C3-47DE-4FA5-8333-9DDC969B2F66}" srcOrd="1" destOrd="0" parTransId="{427CD590-6C5E-4029-A6D5-2D4728E1BE3F}" sibTransId="{35CB16C8-598F-42B6-AA6A-2B9B791E1CF2}"/>
    <dgm:cxn modelId="{81128FD5-75C0-4CD2-ADDD-FA586A716AF7}" type="presParOf" srcId="{BF9A0A22-2FB5-45A5-910E-016E82424B0E}" destId="{E816FEC5-7AA6-4C6D-8DB4-94619216574D}" srcOrd="0" destOrd="0" presId="urn:microsoft.com/office/officeart/2005/8/layout/vList2"/>
    <dgm:cxn modelId="{F1EE716C-09D3-43CF-946A-31C471B821D8}" type="presParOf" srcId="{BF9A0A22-2FB5-45A5-910E-016E82424B0E}" destId="{9EF320F4-34CF-4869-A809-D339DF93C6C9}" srcOrd="1" destOrd="0" presId="urn:microsoft.com/office/officeart/2005/8/layout/vList2"/>
    <dgm:cxn modelId="{8D6B4F2B-B9A1-4263-8A1C-E5B378BC88F0}" type="presParOf" srcId="{BF9A0A22-2FB5-45A5-910E-016E82424B0E}" destId="{059EE895-4295-4F08-BB03-87085AE9212D}" srcOrd="2" destOrd="0" presId="urn:microsoft.com/office/officeart/2005/8/layout/vList2"/>
    <dgm:cxn modelId="{FBE66B48-4A9D-46E6-ADA9-C868234F8207}" type="presParOf" srcId="{BF9A0A22-2FB5-45A5-910E-016E82424B0E}" destId="{88892A87-7DDB-4A4A-A92A-84E62BB73B4B}" srcOrd="3" destOrd="0" presId="urn:microsoft.com/office/officeart/2005/8/layout/vList2"/>
    <dgm:cxn modelId="{4D4B1CEE-39E2-40FD-BDCB-931A49388F55}" type="presParOf" srcId="{BF9A0A22-2FB5-45A5-910E-016E82424B0E}" destId="{ECB8D047-476D-4427-AAD0-DA9C4BA8D45E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F15929D-EAEF-4137-973C-EBB70F663915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D00656E-B3DA-4EBA-9295-3C0D95D691E7}">
      <dgm:prSet phldrT="[Text]"/>
      <dgm:spPr/>
      <dgm:t>
        <a:bodyPr/>
        <a:lstStyle/>
        <a:p>
          <a:r>
            <a:rPr lang="en-US" b="0" cap="none" smtClean="0"/>
            <a:t>Focuses on the individual case, not average among a sample</a:t>
          </a:r>
          <a:endParaRPr lang="en-US" dirty="0"/>
        </a:p>
      </dgm:t>
    </dgm:pt>
    <dgm:pt modelId="{6399570A-6F32-43FE-BD2B-27E6C5AA2382}" type="parTrans" cxnId="{5B8574D4-79BB-4472-8BC5-2FF0EC9468F1}">
      <dgm:prSet/>
      <dgm:spPr/>
      <dgm:t>
        <a:bodyPr/>
        <a:lstStyle/>
        <a:p>
          <a:endParaRPr lang="en-US"/>
        </a:p>
      </dgm:t>
    </dgm:pt>
    <dgm:pt modelId="{77C60998-93A0-4652-B77E-9B2C7E83808C}" type="sibTrans" cxnId="{5B8574D4-79BB-4472-8BC5-2FF0EC9468F1}">
      <dgm:prSet/>
      <dgm:spPr/>
      <dgm:t>
        <a:bodyPr/>
        <a:lstStyle/>
        <a:p>
          <a:endParaRPr lang="en-US"/>
        </a:p>
      </dgm:t>
    </dgm:pt>
    <dgm:pt modelId="{C86875F9-ECD9-4605-B258-AD4CDEFF01D0}">
      <dgm:prSet phldrT="[Text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b="0" cap="none" smtClean="0"/>
            <a:t>Repeated measurements over time</a:t>
          </a:r>
          <a:endParaRPr lang="en-US" dirty="0"/>
        </a:p>
      </dgm:t>
    </dgm:pt>
    <dgm:pt modelId="{C80DC6E2-EFC8-4909-8996-64959B1C415C}" type="parTrans" cxnId="{9C6EE5AF-ABB4-43D2-B8D0-D5E4440F8110}">
      <dgm:prSet/>
      <dgm:spPr/>
      <dgm:t>
        <a:bodyPr/>
        <a:lstStyle/>
        <a:p>
          <a:endParaRPr lang="en-US"/>
        </a:p>
      </dgm:t>
    </dgm:pt>
    <dgm:pt modelId="{2FF189F7-6727-4468-9935-3C34D7CE6F69}" type="sibTrans" cxnId="{9C6EE5AF-ABB4-43D2-B8D0-D5E4440F8110}">
      <dgm:prSet/>
      <dgm:spPr/>
      <dgm:t>
        <a:bodyPr/>
        <a:lstStyle/>
        <a:p>
          <a:endParaRPr lang="en-US"/>
        </a:p>
      </dgm:t>
    </dgm:pt>
    <dgm:pt modelId="{C50BDC3B-4B5F-47CB-9E3E-517E21F81FB7}">
      <dgm:prSet phldrT="[Text]"/>
      <dgm:spPr/>
      <dgm:t>
        <a:bodyPr/>
        <a:lstStyle/>
        <a:p>
          <a:r>
            <a:rPr lang="en-US" b="0" cap="none" smtClean="0"/>
            <a:t>Starts with a baseline phase (A) prior to intervention</a:t>
          </a:r>
          <a:endParaRPr lang="en-US" dirty="0"/>
        </a:p>
      </dgm:t>
    </dgm:pt>
    <dgm:pt modelId="{E5DE551C-E999-4949-AE34-C1F09F2F7548}" type="parTrans" cxnId="{ABF4E5A8-BF03-4139-B712-DB37D585A414}">
      <dgm:prSet/>
      <dgm:spPr/>
      <dgm:t>
        <a:bodyPr/>
        <a:lstStyle/>
        <a:p>
          <a:endParaRPr lang="en-US"/>
        </a:p>
      </dgm:t>
    </dgm:pt>
    <dgm:pt modelId="{5AF771A3-70C0-42D2-9D33-BD80C8BC92D4}" type="sibTrans" cxnId="{ABF4E5A8-BF03-4139-B712-DB37D585A414}">
      <dgm:prSet/>
      <dgm:spPr/>
      <dgm:t>
        <a:bodyPr/>
        <a:lstStyle/>
        <a:p>
          <a:endParaRPr lang="en-US"/>
        </a:p>
      </dgm:t>
    </dgm:pt>
    <dgm:pt modelId="{90CFEFF1-F753-488E-9FCE-0BDB4F3C440D}">
      <dgm:prSet phldrT="[Text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b="0" cap="none" dirty="0" smtClean="0"/>
            <a:t>Measurements continue through the treatment period (B)</a:t>
          </a:r>
          <a:endParaRPr lang="en-US" dirty="0"/>
        </a:p>
      </dgm:t>
    </dgm:pt>
    <dgm:pt modelId="{93DC5B8D-5332-49F9-89AD-4BC0BF679AD2}" type="parTrans" cxnId="{E1077539-F5AF-43F4-A4F4-BA65725AA4D0}">
      <dgm:prSet/>
      <dgm:spPr/>
      <dgm:t>
        <a:bodyPr/>
        <a:lstStyle/>
        <a:p>
          <a:endParaRPr lang="en-US"/>
        </a:p>
      </dgm:t>
    </dgm:pt>
    <dgm:pt modelId="{C6D97C25-D40A-4AC7-951C-14611F50A2A3}" type="sibTrans" cxnId="{E1077539-F5AF-43F4-A4F4-BA65725AA4D0}">
      <dgm:prSet/>
      <dgm:spPr/>
      <dgm:t>
        <a:bodyPr/>
        <a:lstStyle/>
        <a:p>
          <a:endParaRPr lang="en-US"/>
        </a:p>
      </dgm:t>
    </dgm:pt>
    <dgm:pt modelId="{484C6A58-AEBA-417A-BEEE-E72B21F60F68}" type="pres">
      <dgm:prSet presAssocID="{3F15929D-EAEF-4137-973C-EBB70F663915}" presName="composite" presStyleCnt="0">
        <dgm:presLayoutVars>
          <dgm:chMax val="1"/>
          <dgm:dir/>
          <dgm:resizeHandles val="exact"/>
        </dgm:presLayoutVars>
      </dgm:prSet>
      <dgm:spPr/>
    </dgm:pt>
    <dgm:pt modelId="{A0119A72-AE86-4F45-B0DA-5239E6F3CB89}" type="pres">
      <dgm:prSet presAssocID="{BD00656E-B3DA-4EBA-9295-3C0D95D691E7}" presName="roof" presStyleLbl="dkBgShp" presStyleIdx="0" presStyleCnt="2"/>
      <dgm:spPr/>
      <dgm:t>
        <a:bodyPr/>
        <a:lstStyle/>
        <a:p>
          <a:endParaRPr lang="en-US"/>
        </a:p>
      </dgm:t>
    </dgm:pt>
    <dgm:pt modelId="{A126B65A-3711-4F81-8D45-DF48192F4559}" type="pres">
      <dgm:prSet presAssocID="{BD00656E-B3DA-4EBA-9295-3C0D95D691E7}" presName="pillars" presStyleCnt="0"/>
      <dgm:spPr/>
    </dgm:pt>
    <dgm:pt modelId="{8B1950DD-D33E-4F49-9913-002DFAB5E886}" type="pres">
      <dgm:prSet presAssocID="{BD00656E-B3DA-4EBA-9295-3C0D95D691E7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599930-F4A8-45C2-82DF-55420E905775}" type="pres">
      <dgm:prSet presAssocID="{C50BDC3B-4B5F-47CB-9E3E-517E21F81FB7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583A8A-D21D-4C42-9C26-819899004BA5}" type="pres">
      <dgm:prSet presAssocID="{90CFEFF1-F753-488E-9FCE-0BDB4F3C440D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E66275-B1C7-467A-BCC0-5D528208FA99}" type="pres">
      <dgm:prSet presAssocID="{BD00656E-B3DA-4EBA-9295-3C0D95D691E7}" presName="base" presStyleLbl="dkBgShp" presStyleIdx="1" presStyleCnt="2"/>
      <dgm:spPr/>
    </dgm:pt>
  </dgm:ptLst>
  <dgm:cxnLst>
    <dgm:cxn modelId="{E1077539-F5AF-43F4-A4F4-BA65725AA4D0}" srcId="{BD00656E-B3DA-4EBA-9295-3C0D95D691E7}" destId="{90CFEFF1-F753-488E-9FCE-0BDB4F3C440D}" srcOrd="2" destOrd="0" parTransId="{93DC5B8D-5332-49F9-89AD-4BC0BF679AD2}" sibTransId="{C6D97C25-D40A-4AC7-951C-14611F50A2A3}"/>
    <dgm:cxn modelId="{E779A553-A063-46B8-A6BA-B20595578A93}" type="presOf" srcId="{3F15929D-EAEF-4137-973C-EBB70F663915}" destId="{484C6A58-AEBA-417A-BEEE-E72B21F60F68}" srcOrd="0" destOrd="0" presId="urn:microsoft.com/office/officeart/2005/8/layout/hList3"/>
    <dgm:cxn modelId="{DC6A4287-BF89-4128-B0EC-7549C393C846}" type="presOf" srcId="{C50BDC3B-4B5F-47CB-9E3E-517E21F81FB7}" destId="{42599930-F4A8-45C2-82DF-55420E905775}" srcOrd="0" destOrd="0" presId="urn:microsoft.com/office/officeart/2005/8/layout/hList3"/>
    <dgm:cxn modelId="{0980B128-ED4C-4047-A4B6-1692FBAE64C0}" type="presOf" srcId="{90CFEFF1-F753-488E-9FCE-0BDB4F3C440D}" destId="{AB583A8A-D21D-4C42-9C26-819899004BA5}" srcOrd="0" destOrd="0" presId="urn:microsoft.com/office/officeart/2005/8/layout/hList3"/>
    <dgm:cxn modelId="{FD0C991F-1AD1-4F03-8000-F8E537104184}" type="presOf" srcId="{BD00656E-B3DA-4EBA-9295-3C0D95D691E7}" destId="{A0119A72-AE86-4F45-B0DA-5239E6F3CB89}" srcOrd="0" destOrd="0" presId="urn:microsoft.com/office/officeart/2005/8/layout/hList3"/>
    <dgm:cxn modelId="{ABF4E5A8-BF03-4139-B712-DB37D585A414}" srcId="{BD00656E-B3DA-4EBA-9295-3C0D95D691E7}" destId="{C50BDC3B-4B5F-47CB-9E3E-517E21F81FB7}" srcOrd="1" destOrd="0" parTransId="{E5DE551C-E999-4949-AE34-C1F09F2F7548}" sibTransId="{5AF771A3-70C0-42D2-9D33-BD80C8BC92D4}"/>
    <dgm:cxn modelId="{5B8574D4-79BB-4472-8BC5-2FF0EC9468F1}" srcId="{3F15929D-EAEF-4137-973C-EBB70F663915}" destId="{BD00656E-B3DA-4EBA-9295-3C0D95D691E7}" srcOrd="0" destOrd="0" parTransId="{6399570A-6F32-43FE-BD2B-27E6C5AA2382}" sibTransId="{77C60998-93A0-4652-B77E-9B2C7E83808C}"/>
    <dgm:cxn modelId="{9E01DA87-FC9D-4CE2-9BCE-DAF3A889D205}" type="presOf" srcId="{C86875F9-ECD9-4605-B258-AD4CDEFF01D0}" destId="{8B1950DD-D33E-4F49-9913-002DFAB5E886}" srcOrd="0" destOrd="0" presId="urn:microsoft.com/office/officeart/2005/8/layout/hList3"/>
    <dgm:cxn modelId="{9C6EE5AF-ABB4-43D2-B8D0-D5E4440F8110}" srcId="{BD00656E-B3DA-4EBA-9295-3C0D95D691E7}" destId="{C86875F9-ECD9-4605-B258-AD4CDEFF01D0}" srcOrd="0" destOrd="0" parTransId="{C80DC6E2-EFC8-4909-8996-64959B1C415C}" sibTransId="{2FF189F7-6727-4468-9935-3C34D7CE6F69}"/>
    <dgm:cxn modelId="{2085D304-FB12-452B-A954-0328DBA70DDC}" type="presParOf" srcId="{484C6A58-AEBA-417A-BEEE-E72B21F60F68}" destId="{A0119A72-AE86-4F45-B0DA-5239E6F3CB89}" srcOrd="0" destOrd="0" presId="urn:microsoft.com/office/officeart/2005/8/layout/hList3"/>
    <dgm:cxn modelId="{4AF9EE6A-D0C9-49C3-974A-EA77D1D18D58}" type="presParOf" srcId="{484C6A58-AEBA-417A-BEEE-E72B21F60F68}" destId="{A126B65A-3711-4F81-8D45-DF48192F4559}" srcOrd="1" destOrd="0" presId="urn:microsoft.com/office/officeart/2005/8/layout/hList3"/>
    <dgm:cxn modelId="{C6BEF929-D2D4-4DB1-916A-7439FE3425BD}" type="presParOf" srcId="{A126B65A-3711-4F81-8D45-DF48192F4559}" destId="{8B1950DD-D33E-4F49-9913-002DFAB5E886}" srcOrd="0" destOrd="0" presId="urn:microsoft.com/office/officeart/2005/8/layout/hList3"/>
    <dgm:cxn modelId="{048983BE-884A-4DF8-A35F-9A295E5E7619}" type="presParOf" srcId="{A126B65A-3711-4F81-8D45-DF48192F4559}" destId="{42599930-F4A8-45C2-82DF-55420E905775}" srcOrd="1" destOrd="0" presId="urn:microsoft.com/office/officeart/2005/8/layout/hList3"/>
    <dgm:cxn modelId="{11074564-0FC3-4042-B830-C1CCEAB13BFC}" type="presParOf" srcId="{A126B65A-3711-4F81-8D45-DF48192F4559}" destId="{AB583A8A-D21D-4C42-9C26-819899004BA5}" srcOrd="2" destOrd="0" presId="urn:microsoft.com/office/officeart/2005/8/layout/hList3"/>
    <dgm:cxn modelId="{319584E7-56CE-4F8C-9661-350235E02D5A}" type="presParOf" srcId="{484C6A58-AEBA-417A-BEEE-E72B21F60F68}" destId="{7BE66275-B1C7-467A-BCC0-5D528208FA99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FDED12D-CAA7-47CC-9342-2D33B09B4C4D}" type="doc">
      <dgm:prSet loTypeId="urn:microsoft.com/office/officeart/2005/8/layout/default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1C0CEA2B-FA45-4BB8-BB53-4790C371F4CE}">
      <dgm:prSet phldrT="[Text]"/>
      <dgm:spPr/>
      <dgm:t>
        <a:bodyPr/>
        <a:lstStyle/>
        <a:p>
          <a:r>
            <a:rPr lang="en-US" dirty="0" smtClean="0"/>
            <a:t>Abbreviated by the letter A</a:t>
          </a:r>
          <a:endParaRPr lang="en-US" dirty="0"/>
        </a:p>
      </dgm:t>
    </dgm:pt>
    <dgm:pt modelId="{536D7B62-3B10-4178-841B-21027CAB5F78}" type="parTrans" cxnId="{83B9A991-B54A-4BF2-A714-4B7B89144226}">
      <dgm:prSet/>
      <dgm:spPr/>
      <dgm:t>
        <a:bodyPr/>
        <a:lstStyle/>
        <a:p>
          <a:endParaRPr lang="en-US"/>
        </a:p>
      </dgm:t>
    </dgm:pt>
    <dgm:pt modelId="{0ADEB45D-A17B-4848-979F-B7EC71B1ECF8}" type="sibTrans" cxnId="{83B9A991-B54A-4BF2-A714-4B7B89144226}">
      <dgm:prSet/>
      <dgm:spPr/>
      <dgm:t>
        <a:bodyPr/>
        <a:lstStyle/>
        <a:p>
          <a:endParaRPr lang="en-US"/>
        </a:p>
      </dgm:t>
    </dgm:pt>
    <dgm:pt modelId="{0595438F-43C5-45C0-82F7-AA4284F774BE}">
      <dgm:prSet/>
      <dgm:spPr/>
      <dgm:t>
        <a:bodyPr/>
        <a:lstStyle/>
        <a:p>
          <a:r>
            <a:rPr lang="en-US" dirty="0" smtClean="0"/>
            <a:t>No intervention during the baseline</a:t>
          </a:r>
          <a:endParaRPr lang="en-US" dirty="0" smtClean="0"/>
        </a:p>
      </dgm:t>
    </dgm:pt>
    <dgm:pt modelId="{33F54AF0-B2A3-456A-817B-7A261DCEF802}" type="parTrans" cxnId="{0D63F342-B544-48A7-A5B7-D1E600D003A5}">
      <dgm:prSet/>
      <dgm:spPr/>
      <dgm:t>
        <a:bodyPr/>
        <a:lstStyle/>
        <a:p>
          <a:endParaRPr lang="en-US"/>
        </a:p>
      </dgm:t>
    </dgm:pt>
    <dgm:pt modelId="{7992ED44-39EC-40DE-A5E5-A5BC47062F88}" type="sibTrans" cxnId="{0D63F342-B544-48A7-A5B7-D1E600D003A5}">
      <dgm:prSet/>
      <dgm:spPr/>
      <dgm:t>
        <a:bodyPr/>
        <a:lstStyle/>
        <a:p>
          <a:endParaRPr lang="en-US"/>
        </a:p>
      </dgm:t>
    </dgm:pt>
    <dgm:pt modelId="{8DBF5693-9D97-44E1-8F14-B0783EAE2D27}">
      <dgm:prSet/>
      <dgm:spPr/>
      <dgm:t>
        <a:bodyPr/>
        <a:lstStyle/>
        <a:p>
          <a:pPr algn="ctr"/>
          <a:r>
            <a:rPr lang="en-US" sz="1900" dirty="0" smtClean="0"/>
            <a:t>Repeated measurements are taken until a pattern emerges</a:t>
          </a:r>
          <a:endParaRPr lang="en-US" sz="1900" dirty="0" smtClean="0"/>
        </a:p>
      </dgm:t>
    </dgm:pt>
    <dgm:pt modelId="{F56DD092-E902-468A-BD52-1049822DB77B}" type="parTrans" cxnId="{ADC29900-4058-4EE2-A401-6E290DD1A5F1}">
      <dgm:prSet/>
      <dgm:spPr/>
      <dgm:t>
        <a:bodyPr/>
        <a:lstStyle/>
        <a:p>
          <a:endParaRPr lang="en-US"/>
        </a:p>
      </dgm:t>
    </dgm:pt>
    <dgm:pt modelId="{BD8BFED0-0FB6-4A85-97E1-62D163D258CF}" type="sibTrans" cxnId="{ADC29900-4058-4EE2-A401-6E290DD1A5F1}">
      <dgm:prSet/>
      <dgm:spPr/>
      <dgm:t>
        <a:bodyPr/>
        <a:lstStyle/>
        <a:p>
          <a:endParaRPr lang="en-US"/>
        </a:p>
      </dgm:t>
    </dgm:pt>
    <dgm:pt modelId="{6ECF767E-6964-4F27-BD1F-1CAB5006A25F}">
      <dgm:prSet/>
      <dgm:spPr/>
      <dgm:t>
        <a:bodyPr/>
        <a:lstStyle/>
        <a:p>
          <a:r>
            <a:rPr lang="en-US" dirty="0" smtClean="0"/>
            <a:t>Similar to the control group in experimental design (i.e., it shows what happens without the intervention)</a:t>
          </a:r>
          <a:endParaRPr lang="en-US" dirty="0" smtClean="0"/>
        </a:p>
      </dgm:t>
    </dgm:pt>
    <dgm:pt modelId="{B7AA6405-12BB-45E6-A24F-BCED9F6DF016}" type="parTrans" cxnId="{4847C27E-B922-42B5-863D-44BD98DD5F8D}">
      <dgm:prSet/>
      <dgm:spPr/>
      <dgm:t>
        <a:bodyPr/>
        <a:lstStyle/>
        <a:p>
          <a:endParaRPr lang="en-US"/>
        </a:p>
      </dgm:t>
    </dgm:pt>
    <dgm:pt modelId="{54F05A54-15CD-4338-8393-87D7229C2747}" type="sibTrans" cxnId="{4847C27E-B922-42B5-863D-44BD98DD5F8D}">
      <dgm:prSet/>
      <dgm:spPr/>
      <dgm:t>
        <a:bodyPr/>
        <a:lstStyle/>
        <a:p>
          <a:endParaRPr lang="en-US"/>
        </a:p>
      </dgm:t>
    </dgm:pt>
    <dgm:pt modelId="{6F6DD2AB-01E7-477F-B955-C3E484E5CFC4}">
      <dgm:prSet/>
      <dgm:spPr/>
      <dgm:t>
        <a:bodyPr/>
        <a:lstStyle/>
        <a:p>
          <a:r>
            <a:rPr lang="en-US" smtClean="0"/>
            <a:t>Minimum of 3 measurements are needed, but often more are needed</a:t>
          </a:r>
          <a:endParaRPr lang="en-US" dirty="0"/>
        </a:p>
      </dgm:t>
    </dgm:pt>
    <dgm:pt modelId="{8FFCC03E-959A-4EC1-954F-70B7AF27FCF7}" type="parTrans" cxnId="{2E237EAE-13C7-4BD2-B5F3-8DE839F61C38}">
      <dgm:prSet/>
      <dgm:spPr/>
      <dgm:t>
        <a:bodyPr/>
        <a:lstStyle/>
        <a:p>
          <a:endParaRPr lang="en-US"/>
        </a:p>
      </dgm:t>
    </dgm:pt>
    <dgm:pt modelId="{135044D9-5E46-4D6F-A24D-D78EA08D7EDE}" type="sibTrans" cxnId="{2E237EAE-13C7-4BD2-B5F3-8DE839F61C38}">
      <dgm:prSet/>
      <dgm:spPr/>
      <dgm:t>
        <a:bodyPr/>
        <a:lstStyle/>
        <a:p>
          <a:endParaRPr lang="en-US"/>
        </a:p>
      </dgm:t>
    </dgm:pt>
    <dgm:pt modelId="{E083034B-EA4A-4DCA-9C17-FDD611B4B5D3}">
      <dgm:prSet custT="1"/>
      <dgm:spPr/>
      <dgm:t>
        <a:bodyPr/>
        <a:lstStyle/>
        <a:p>
          <a:pPr algn="ctr"/>
          <a:r>
            <a:rPr lang="en-US" sz="1600" dirty="0" smtClean="0"/>
            <a:t>Stable; Trend; Cycle</a:t>
          </a:r>
          <a:endParaRPr lang="en-US" sz="1600" dirty="0" smtClean="0"/>
        </a:p>
      </dgm:t>
    </dgm:pt>
    <dgm:pt modelId="{310435AE-1FE7-4B65-B5C8-8E8A8CA33E5B}" type="parTrans" cxnId="{72711860-3ABC-49D6-935E-39A9450D1809}">
      <dgm:prSet/>
      <dgm:spPr/>
      <dgm:t>
        <a:bodyPr/>
        <a:lstStyle/>
        <a:p>
          <a:endParaRPr lang="en-US"/>
        </a:p>
      </dgm:t>
    </dgm:pt>
    <dgm:pt modelId="{B3025950-9167-4DC1-A5C1-40910A39F65E}" type="sibTrans" cxnId="{72711860-3ABC-49D6-935E-39A9450D1809}">
      <dgm:prSet/>
      <dgm:spPr/>
      <dgm:t>
        <a:bodyPr/>
        <a:lstStyle/>
        <a:p>
          <a:endParaRPr lang="en-US"/>
        </a:p>
      </dgm:t>
    </dgm:pt>
    <dgm:pt modelId="{9182DBCF-984C-4441-8A4B-93E87895D1BD}" type="pres">
      <dgm:prSet presAssocID="{0FDED12D-CAA7-47CC-9342-2D33B09B4C4D}" presName="diagram" presStyleCnt="0">
        <dgm:presLayoutVars>
          <dgm:dir/>
          <dgm:resizeHandles val="exact"/>
        </dgm:presLayoutVars>
      </dgm:prSet>
      <dgm:spPr/>
    </dgm:pt>
    <dgm:pt modelId="{8BA52CD6-A993-4593-B47D-CEACA0DE0524}" type="pres">
      <dgm:prSet presAssocID="{1C0CEA2B-FA45-4BB8-BB53-4790C371F4CE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02DA35-A794-47EC-A049-3C8CFF68347B}" type="pres">
      <dgm:prSet presAssocID="{0ADEB45D-A17B-4848-979F-B7EC71B1ECF8}" presName="sibTrans" presStyleCnt="0"/>
      <dgm:spPr/>
    </dgm:pt>
    <dgm:pt modelId="{B49D56D8-3450-423C-A727-4EC9408FE324}" type="pres">
      <dgm:prSet presAssocID="{0595438F-43C5-45C0-82F7-AA4284F774BE}" presName="node" presStyleLbl="node1" presStyleIdx="1" presStyleCnt="5">
        <dgm:presLayoutVars>
          <dgm:bulletEnabled val="1"/>
        </dgm:presLayoutVars>
      </dgm:prSet>
      <dgm:spPr/>
    </dgm:pt>
    <dgm:pt modelId="{7AF18A57-38FE-4610-88DD-CF388F21C683}" type="pres">
      <dgm:prSet presAssocID="{7992ED44-39EC-40DE-A5E5-A5BC47062F88}" presName="sibTrans" presStyleCnt="0"/>
      <dgm:spPr/>
    </dgm:pt>
    <dgm:pt modelId="{6DDD95D0-B8A6-4714-9CA5-42ABCAB6AAE9}" type="pres">
      <dgm:prSet presAssocID="{8DBF5693-9D97-44E1-8F14-B0783EAE2D27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A9C2B1-3F66-4E24-9EF8-D2FDAC07094A}" type="pres">
      <dgm:prSet presAssocID="{BD8BFED0-0FB6-4A85-97E1-62D163D258CF}" presName="sibTrans" presStyleCnt="0"/>
      <dgm:spPr/>
    </dgm:pt>
    <dgm:pt modelId="{41450985-44A2-4593-8EF1-EE0418C297E3}" type="pres">
      <dgm:prSet presAssocID="{6ECF767E-6964-4F27-BD1F-1CAB5006A25F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CDBCD9-2520-4A02-9D71-949777361BA3}" type="pres">
      <dgm:prSet presAssocID="{54F05A54-15CD-4338-8393-87D7229C2747}" presName="sibTrans" presStyleCnt="0"/>
      <dgm:spPr/>
    </dgm:pt>
    <dgm:pt modelId="{2C080D40-4F7E-4980-A0CB-6826C75B09E7}" type="pres">
      <dgm:prSet presAssocID="{6F6DD2AB-01E7-477F-B955-C3E484E5CFC4}" presName="node" presStyleLbl="node1" presStyleIdx="4" presStyleCnt="5">
        <dgm:presLayoutVars>
          <dgm:bulletEnabled val="1"/>
        </dgm:presLayoutVars>
      </dgm:prSet>
      <dgm:spPr/>
    </dgm:pt>
  </dgm:ptLst>
  <dgm:cxnLst>
    <dgm:cxn modelId="{0D63F342-B544-48A7-A5B7-D1E600D003A5}" srcId="{0FDED12D-CAA7-47CC-9342-2D33B09B4C4D}" destId="{0595438F-43C5-45C0-82F7-AA4284F774BE}" srcOrd="1" destOrd="0" parTransId="{33F54AF0-B2A3-456A-817B-7A261DCEF802}" sibTransId="{7992ED44-39EC-40DE-A5E5-A5BC47062F88}"/>
    <dgm:cxn modelId="{F4991028-05C7-4F5C-9AB7-0DF364F82B9A}" type="presOf" srcId="{8DBF5693-9D97-44E1-8F14-B0783EAE2D27}" destId="{6DDD95D0-B8A6-4714-9CA5-42ABCAB6AAE9}" srcOrd="0" destOrd="0" presId="urn:microsoft.com/office/officeart/2005/8/layout/default"/>
    <dgm:cxn modelId="{4847C27E-B922-42B5-863D-44BD98DD5F8D}" srcId="{0FDED12D-CAA7-47CC-9342-2D33B09B4C4D}" destId="{6ECF767E-6964-4F27-BD1F-1CAB5006A25F}" srcOrd="3" destOrd="0" parTransId="{B7AA6405-12BB-45E6-A24F-BCED9F6DF016}" sibTransId="{54F05A54-15CD-4338-8393-87D7229C2747}"/>
    <dgm:cxn modelId="{4AF4698B-5852-4D00-BF30-B6ABFDB68A6C}" type="presOf" srcId="{E083034B-EA4A-4DCA-9C17-FDD611B4B5D3}" destId="{6DDD95D0-B8A6-4714-9CA5-42ABCAB6AAE9}" srcOrd="0" destOrd="1" presId="urn:microsoft.com/office/officeart/2005/8/layout/default"/>
    <dgm:cxn modelId="{83B9A991-B54A-4BF2-A714-4B7B89144226}" srcId="{0FDED12D-CAA7-47CC-9342-2D33B09B4C4D}" destId="{1C0CEA2B-FA45-4BB8-BB53-4790C371F4CE}" srcOrd="0" destOrd="0" parTransId="{536D7B62-3B10-4178-841B-21027CAB5F78}" sibTransId="{0ADEB45D-A17B-4848-979F-B7EC71B1ECF8}"/>
    <dgm:cxn modelId="{84B560C4-AF1C-4051-863C-04BFF95A5067}" type="presOf" srcId="{0FDED12D-CAA7-47CC-9342-2D33B09B4C4D}" destId="{9182DBCF-984C-4441-8A4B-93E87895D1BD}" srcOrd="0" destOrd="0" presId="urn:microsoft.com/office/officeart/2005/8/layout/default"/>
    <dgm:cxn modelId="{CD13CBE1-3C35-4BDE-85BC-421B2EA09471}" type="presOf" srcId="{0595438F-43C5-45C0-82F7-AA4284F774BE}" destId="{B49D56D8-3450-423C-A727-4EC9408FE324}" srcOrd="0" destOrd="0" presId="urn:microsoft.com/office/officeart/2005/8/layout/default"/>
    <dgm:cxn modelId="{72711860-3ABC-49D6-935E-39A9450D1809}" srcId="{8DBF5693-9D97-44E1-8F14-B0783EAE2D27}" destId="{E083034B-EA4A-4DCA-9C17-FDD611B4B5D3}" srcOrd="0" destOrd="0" parTransId="{310435AE-1FE7-4B65-B5C8-8E8A8CA33E5B}" sibTransId="{B3025950-9167-4DC1-A5C1-40910A39F65E}"/>
    <dgm:cxn modelId="{3B7E780D-6BF5-478C-867B-938E29F2E21F}" type="presOf" srcId="{1C0CEA2B-FA45-4BB8-BB53-4790C371F4CE}" destId="{8BA52CD6-A993-4593-B47D-CEACA0DE0524}" srcOrd="0" destOrd="0" presId="urn:microsoft.com/office/officeart/2005/8/layout/default"/>
    <dgm:cxn modelId="{A2FB11B0-72A5-4FE0-A00C-CD3F6864C18C}" type="presOf" srcId="{6ECF767E-6964-4F27-BD1F-1CAB5006A25F}" destId="{41450985-44A2-4593-8EF1-EE0418C297E3}" srcOrd="0" destOrd="0" presId="urn:microsoft.com/office/officeart/2005/8/layout/default"/>
    <dgm:cxn modelId="{ADC29900-4058-4EE2-A401-6E290DD1A5F1}" srcId="{0FDED12D-CAA7-47CC-9342-2D33B09B4C4D}" destId="{8DBF5693-9D97-44E1-8F14-B0783EAE2D27}" srcOrd="2" destOrd="0" parTransId="{F56DD092-E902-468A-BD52-1049822DB77B}" sibTransId="{BD8BFED0-0FB6-4A85-97E1-62D163D258CF}"/>
    <dgm:cxn modelId="{2E237EAE-13C7-4BD2-B5F3-8DE839F61C38}" srcId="{0FDED12D-CAA7-47CC-9342-2D33B09B4C4D}" destId="{6F6DD2AB-01E7-477F-B955-C3E484E5CFC4}" srcOrd="4" destOrd="0" parTransId="{8FFCC03E-959A-4EC1-954F-70B7AF27FCF7}" sibTransId="{135044D9-5E46-4D6F-A24D-D78EA08D7EDE}"/>
    <dgm:cxn modelId="{AC2BF4B7-E4B1-44AB-A889-EA49BF73BE52}" type="presOf" srcId="{6F6DD2AB-01E7-477F-B955-C3E484E5CFC4}" destId="{2C080D40-4F7E-4980-A0CB-6826C75B09E7}" srcOrd="0" destOrd="0" presId="urn:microsoft.com/office/officeart/2005/8/layout/default"/>
    <dgm:cxn modelId="{5CF5D7AF-C99D-4A15-A00F-D2847E1C515C}" type="presParOf" srcId="{9182DBCF-984C-4441-8A4B-93E87895D1BD}" destId="{8BA52CD6-A993-4593-B47D-CEACA0DE0524}" srcOrd="0" destOrd="0" presId="urn:microsoft.com/office/officeart/2005/8/layout/default"/>
    <dgm:cxn modelId="{19EC14CB-83D9-46D7-8771-467D1379FC2B}" type="presParOf" srcId="{9182DBCF-984C-4441-8A4B-93E87895D1BD}" destId="{6602DA35-A794-47EC-A049-3C8CFF68347B}" srcOrd="1" destOrd="0" presId="urn:microsoft.com/office/officeart/2005/8/layout/default"/>
    <dgm:cxn modelId="{FDDCCB6B-BDCD-491D-BE2F-07C0FA56AB8A}" type="presParOf" srcId="{9182DBCF-984C-4441-8A4B-93E87895D1BD}" destId="{B49D56D8-3450-423C-A727-4EC9408FE324}" srcOrd="2" destOrd="0" presId="urn:microsoft.com/office/officeart/2005/8/layout/default"/>
    <dgm:cxn modelId="{A4FD3AD7-7AB1-4414-B1B8-24C54DBAC18C}" type="presParOf" srcId="{9182DBCF-984C-4441-8A4B-93E87895D1BD}" destId="{7AF18A57-38FE-4610-88DD-CF388F21C683}" srcOrd="3" destOrd="0" presId="urn:microsoft.com/office/officeart/2005/8/layout/default"/>
    <dgm:cxn modelId="{6DA25B9C-1442-46EF-8BD6-7DB5B2AADEBB}" type="presParOf" srcId="{9182DBCF-984C-4441-8A4B-93E87895D1BD}" destId="{6DDD95D0-B8A6-4714-9CA5-42ABCAB6AAE9}" srcOrd="4" destOrd="0" presId="urn:microsoft.com/office/officeart/2005/8/layout/default"/>
    <dgm:cxn modelId="{E1FF1BB5-66EE-4E31-B377-571CD7E65862}" type="presParOf" srcId="{9182DBCF-984C-4441-8A4B-93E87895D1BD}" destId="{85A9C2B1-3F66-4E24-9EF8-D2FDAC07094A}" srcOrd="5" destOrd="0" presId="urn:microsoft.com/office/officeart/2005/8/layout/default"/>
    <dgm:cxn modelId="{52E0364F-563C-4B6E-A5BA-C75AACB948D0}" type="presParOf" srcId="{9182DBCF-984C-4441-8A4B-93E87895D1BD}" destId="{41450985-44A2-4593-8EF1-EE0418C297E3}" srcOrd="6" destOrd="0" presId="urn:microsoft.com/office/officeart/2005/8/layout/default"/>
    <dgm:cxn modelId="{3D736610-898A-4268-8A91-38C5BEC238C8}" type="presParOf" srcId="{9182DBCF-984C-4441-8A4B-93E87895D1BD}" destId="{59CDBCD9-2520-4A02-9D71-949777361BA3}" srcOrd="7" destOrd="0" presId="urn:microsoft.com/office/officeart/2005/8/layout/default"/>
    <dgm:cxn modelId="{0E5567EE-3381-457E-84E9-F63FECADE3B0}" type="presParOf" srcId="{9182DBCF-984C-4441-8A4B-93E87895D1BD}" destId="{2C080D40-4F7E-4980-A0CB-6826C75B09E7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FDED12D-CAA7-47CC-9342-2D33B09B4C4D}" type="doc">
      <dgm:prSet loTypeId="urn:microsoft.com/office/officeart/2005/8/layout/default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1C0CEA2B-FA45-4BB8-BB53-4790C371F4CE}">
      <dgm:prSet phldrT="[Text]"/>
      <dgm:spPr/>
      <dgm:t>
        <a:bodyPr/>
        <a:lstStyle/>
        <a:p>
          <a:r>
            <a:rPr lang="en-US" dirty="0" smtClean="0">
              <a:solidFill>
                <a:schemeClr val="accent1">
                  <a:lumMod val="75000"/>
                </a:schemeClr>
              </a:solidFill>
            </a:rPr>
            <a:t>Begins after the baseline phase</a:t>
          </a:r>
          <a:endParaRPr lang="en-US" dirty="0">
            <a:solidFill>
              <a:schemeClr val="accent1">
                <a:lumMod val="75000"/>
              </a:schemeClr>
            </a:solidFill>
          </a:endParaRPr>
        </a:p>
      </dgm:t>
    </dgm:pt>
    <dgm:pt modelId="{536D7B62-3B10-4178-841B-21027CAB5F78}" type="parTrans" cxnId="{83B9A991-B54A-4BF2-A714-4B7B89144226}">
      <dgm:prSet/>
      <dgm:spPr/>
      <dgm:t>
        <a:bodyPr/>
        <a:lstStyle/>
        <a:p>
          <a:endParaRPr lang="en-US"/>
        </a:p>
      </dgm:t>
    </dgm:pt>
    <dgm:pt modelId="{0ADEB45D-A17B-4848-979F-B7EC71B1ECF8}" type="sibTrans" cxnId="{83B9A991-B54A-4BF2-A714-4B7B89144226}">
      <dgm:prSet/>
      <dgm:spPr/>
      <dgm:t>
        <a:bodyPr/>
        <a:lstStyle/>
        <a:p>
          <a:endParaRPr lang="en-US"/>
        </a:p>
      </dgm:t>
    </dgm:pt>
    <dgm:pt modelId="{0595438F-43C5-45C0-82F7-AA4284F774BE}">
      <dgm:prSet/>
      <dgm:spPr/>
      <dgm:t>
        <a:bodyPr/>
        <a:lstStyle/>
        <a:p>
          <a:r>
            <a:rPr lang="en-US" dirty="0" smtClean="0">
              <a:solidFill>
                <a:schemeClr val="accent1">
                  <a:lumMod val="75000"/>
                </a:schemeClr>
              </a:solidFill>
            </a:rPr>
            <a:t>Should be as long or longer than the baseline</a:t>
          </a:r>
          <a:endParaRPr lang="en-US" dirty="0" smtClean="0">
            <a:solidFill>
              <a:schemeClr val="accent1">
                <a:lumMod val="75000"/>
              </a:schemeClr>
            </a:solidFill>
          </a:endParaRPr>
        </a:p>
      </dgm:t>
    </dgm:pt>
    <dgm:pt modelId="{33F54AF0-B2A3-456A-817B-7A261DCEF802}" type="parTrans" cxnId="{0D63F342-B544-48A7-A5B7-D1E600D003A5}">
      <dgm:prSet/>
      <dgm:spPr/>
      <dgm:t>
        <a:bodyPr/>
        <a:lstStyle/>
        <a:p>
          <a:endParaRPr lang="en-US"/>
        </a:p>
      </dgm:t>
    </dgm:pt>
    <dgm:pt modelId="{7992ED44-39EC-40DE-A5E5-A5BC47062F88}" type="sibTrans" cxnId="{0D63F342-B544-48A7-A5B7-D1E600D003A5}">
      <dgm:prSet/>
      <dgm:spPr/>
      <dgm:t>
        <a:bodyPr/>
        <a:lstStyle/>
        <a:p>
          <a:endParaRPr lang="en-US"/>
        </a:p>
      </dgm:t>
    </dgm:pt>
    <dgm:pt modelId="{36B88586-C227-4781-AC1C-EF2435E2E56C}">
      <dgm:prSet phldrT="[Text]"/>
      <dgm:spPr/>
      <dgm:t>
        <a:bodyPr/>
        <a:lstStyle/>
        <a:p>
          <a:r>
            <a:rPr lang="en-US" dirty="0" smtClean="0">
              <a:solidFill>
                <a:schemeClr val="accent1">
                  <a:lumMod val="75000"/>
                </a:schemeClr>
              </a:solidFill>
            </a:rPr>
            <a:t>Represented by the letter B</a:t>
          </a:r>
          <a:endParaRPr lang="en-US" dirty="0">
            <a:solidFill>
              <a:schemeClr val="accent1">
                <a:lumMod val="75000"/>
              </a:schemeClr>
            </a:solidFill>
          </a:endParaRPr>
        </a:p>
      </dgm:t>
    </dgm:pt>
    <dgm:pt modelId="{1FE1EBEB-2A8D-43F4-87E0-08B659E329F4}" type="parTrans" cxnId="{C30B0622-5364-4546-A7B5-B5470A19A42C}">
      <dgm:prSet/>
      <dgm:spPr/>
      <dgm:t>
        <a:bodyPr/>
        <a:lstStyle/>
        <a:p>
          <a:endParaRPr lang="en-US"/>
        </a:p>
      </dgm:t>
    </dgm:pt>
    <dgm:pt modelId="{50880AFC-CE9F-4563-A16D-67ADC1BE911A}" type="sibTrans" cxnId="{C30B0622-5364-4546-A7B5-B5470A19A42C}">
      <dgm:prSet/>
      <dgm:spPr/>
      <dgm:t>
        <a:bodyPr/>
        <a:lstStyle/>
        <a:p>
          <a:endParaRPr lang="en-US"/>
        </a:p>
      </dgm:t>
    </dgm:pt>
    <dgm:pt modelId="{68666935-023C-4EC9-904C-EF15C47424EE}">
      <dgm:prSet phldrT="[Text]"/>
      <dgm:spPr/>
      <dgm:t>
        <a:bodyPr/>
        <a:lstStyle/>
        <a:p>
          <a:r>
            <a:rPr lang="en-US" dirty="0" smtClean="0">
              <a:solidFill>
                <a:schemeClr val="accent1">
                  <a:lumMod val="75000"/>
                </a:schemeClr>
              </a:solidFill>
            </a:rPr>
            <a:t>Intervention is administered</a:t>
          </a:r>
          <a:endParaRPr lang="en-US" dirty="0">
            <a:solidFill>
              <a:schemeClr val="accent1">
                <a:lumMod val="75000"/>
              </a:schemeClr>
            </a:solidFill>
          </a:endParaRPr>
        </a:p>
      </dgm:t>
    </dgm:pt>
    <dgm:pt modelId="{B50F1525-37B4-4F2F-9BE3-D68C1A352C86}" type="parTrans" cxnId="{099AC680-EFBF-49CC-BCDA-76962BEFBC3F}">
      <dgm:prSet/>
      <dgm:spPr/>
      <dgm:t>
        <a:bodyPr/>
        <a:lstStyle/>
        <a:p>
          <a:endParaRPr lang="en-US"/>
        </a:p>
      </dgm:t>
    </dgm:pt>
    <dgm:pt modelId="{3776F26E-1B4C-4063-805C-3A695762FB09}" type="sibTrans" cxnId="{099AC680-EFBF-49CC-BCDA-76962BEFBC3F}">
      <dgm:prSet/>
      <dgm:spPr/>
      <dgm:t>
        <a:bodyPr/>
        <a:lstStyle/>
        <a:p>
          <a:endParaRPr lang="en-US"/>
        </a:p>
      </dgm:t>
    </dgm:pt>
    <dgm:pt modelId="{9182DBCF-984C-4441-8A4B-93E87895D1BD}" type="pres">
      <dgm:prSet presAssocID="{0FDED12D-CAA7-47CC-9342-2D33B09B4C4D}" presName="diagram" presStyleCnt="0">
        <dgm:presLayoutVars>
          <dgm:dir/>
          <dgm:resizeHandles val="exact"/>
        </dgm:presLayoutVars>
      </dgm:prSet>
      <dgm:spPr/>
    </dgm:pt>
    <dgm:pt modelId="{8BA52CD6-A993-4593-B47D-CEACA0DE0524}" type="pres">
      <dgm:prSet presAssocID="{1C0CEA2B-FA45-4BB8-BB53-4790C371F4C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02DA35-A794-47EC-A049-3C8CFF68347B}" type="pres">
      <dgm:prSet presAssocID="{0ADEB45D-A17B-4848-979F-B7EC71B1ECF8}" presName="sibTrans" presStyleCnt="0"/>
      <dgm:spPr/>
    </dgm:pt>
    <dgm:pt modelId="{167368CA-F0AB-4F3D-9F36-2C6AB71E124A}" type="pres">
      <dgm:prSet presAssocID="{68666935-023C-4EC9-904C-EF15C47424EE}" presName="node" presStyleLbl="node1" presStyleIdx="1" presStyleCnt="4">
        <dgm:presLayoutVars>
          <dgm:bulletEnabled val="1"/>
        </dgm:presLayoutVars>
      </dgm:prSet>
      <dgm:spPr/>
    </dgm:pt>
    <dgm:pt modelId="{84248C87-B2C5-4EA4-A6B0-4B5A79C26DF9}" type="pres">
      <dgm:prSet presAssocID="{3776F26E-1B4C-4063-805C-3A695762FB09}" presName="sibTrans" presStyleCnt="0"/>
      <dgm:spPr/>
    </dgm:pt>
    <dgm:pt modelId="{164F1490-C6A9-4D88-A20C-358D871742C6}" type="pres">
      <dgm:prSet presAssocID="{36B88586-C227-4781-AC1C-EF2435E2E56C}" presName="node" presStyleLbl="node1" presStyleIdx="2" presStyleCnt="4">
        <dgm:presLayoutVars>
          <dgm:bulletEnabled val="1"/>
        </dgm:presLayoutVars>
      </dgm:prSet>
      <dgm:spPr/>
    </dgm:pt>
    <dgm:pt modelId="{3B1D471B-77F2-4AEA-A2B3-DD75D6673C90}" type="pres">
      <dgm:prSet presAssocID="{50880AFC-CE9F-4563-A16D-67ADC1BE911A}" presName="sibTrans" presStyleCnt="0"/>
      <dgm:spPr/>
    </dgm:pt>
    <dgm:pt modelId="{B49D56D8-3450-423C-A727-4EC9408FE324}" type="pres">
      <dgm:prSet presAssocID="{0595438F-43C5-45C0-82F7-AA4284F774BE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30B0622-5364-4546-A7B5-B5470A19A42C}" srcId="{0FDED12D-CAA7-47CC-9342-2D33B09B4C4D}" destId="{36B88586-C227-4781-AC1C-EF2435E2E56C}" srcOrd="2" destOrd="0" parTransId="{1FE1EBEB-2A8D-43F4-87E0-08B659E329F4}" sibTransId="{50880AFC-CE9F-4563-A16D-67ADC1BE911A}"/>
    <dgm:cxn modelId="{099AC680-EFBF-49CC-BCDA-76962BEFBC3F}" srcId="{0FDED12D-CAA7-47CC-9342-2D33B09B4C4D}" destId="{68666935-023C-4EC9-904C-EF15C47424EE}" srcOrd="1" destOrd="0" parTransId="{B50F1525-37B4-4F2F-9BE3-D68C1A352C86}" sibTransId="{3776F26E-1B4C-4063-805C-3A695762FB09}"/>
    <dgm:cxn modelId="{A599D818-4F9B-4E12-B2C3-5400ABB45710}" type="presOf" srcId="{0595438F-43C5-45C0-82F7-AA4284F774BE}" destId="{B49D56D8-3450-423C-A727-4EC9408FE324}" srcOrd="0" destOrd="0" presId="urn:microsoft.com/office/officeart/2005/8/layout/default"/>
    <dgm:cxn modelId="{BB951E3C-C869-48A0-B38E-447C771BC363}" type="presOf" srcId="{0FDED12D-CAA7-47CC-9342-2D33B09B4C4D}" destId="{9182DBCF-984C-4441-8A4B-93E87895D1BD}" srcOrd="0" destOrd="0" presId="urn:microsoft.com/office/officeart/2005/8/layout/default"/>
    <dgm:cxn modelId="{EFA59B1F-CD6E-4B7D-B095-4663E84E1F8E}" type="presOf" srcId="{1C0CEA2B-FA45-4BB8-BB53-4790C371F4CE}" destId="{8BA52CD6-A993-4593-B47D-CEACA0DE0524}" srcOrd="0" destOrd="0" presId="urn:microsoft.com/office/officeart/2005/8/layout/default"/>
    <dgm:cxn modelId="{1DD75E82-8931-49C7-B4FD-6E0DABE35D3E}" type="presOf" srcId="{68666935-023C-4EC9-904C-EF15C47424EE}" destId="{167368CA-F0AB-4F3D-9F36-2C6AB71E124A}" srcOrd="0" destOrd="0" presId="urn:microsoft.com/office/officeart/2005/8/layout/default"/>
    <dgm:cxn modelId="{83B9A991-B54A-4BF2-A714-4B7B89144226}" srcId="{0FDED12D-CAA7-47CC-9342-2D33B09B4C4D}" destId="{1C0CEA2B-FA45-4BB8-BB53-4790C371F4CE}" srcOrd="0" destOrd="0" parTransId="{536D7B62-3B10-4178-841B-21027CAB5F78}" sibTransId="{0ADEB45D-A17B-4848-979F-B7EC71B1ECF8}"/>
    <dgm:cxn modelId="{0D63F342-B544-48A7-A5B7-D1E600D003A5}" srcId="{0FDED12D-CAA7-47CC-9342-2D33B09B4C4D}" destId="{0595438F-43C5-45C0-82F7-AA4284F774BE}" srcOrd="3" destOrd="0" parTransId="{33F54AF0-B2A3-456A-817B-7A261DCEF802}" sibTransId="{7992ED44-39EC-40DE-A5E5-A5BC47062F88}"/>
    <dgm:cxn modelId="{787DFCA9-6261-4DFD-B3E8-00480E38AE82}" type="presOf" srcId="{36B88586-C227-4781-AC1C-EF2435E2E56C}" destId="{164F1490-C6A9-4D88-A20C-358D871742C6}" srcOrd="0" destOrd="0" presId="urn:microsoft.com/office/officeart/2005/8/layout/default"/>
    <dgm:cxn modelId="{B9E268C4-B26F-4666-85BB-7F5E5846D0D0}" type="presParOf" srcId="{9182DBCF-984C-4441-8A4B-93E87895D1BD}" destId="{8BA52CD6-A993-4593-B47D-CEACA0DE0524}" srcOrd="0" destOrd="0" presId="urn:microsoft.com/office/officeart/2005/8/layout/default"/>
    <dgm:cxn modelId="{559B55E5-7DCF-40EB-9322-D5CEC464B4B9}" type="presParOf" srcId="{9182DBCF-984C-4441-8A4B-93E87895D1BD}" destId="{6602DA35-A794-47EC-A049-3C8CFF68347B}" srcOrd="1" destOrd="0" presId="urn:microsoft.com/office/officeart/2005/8/layout/default"/>
    <dgm:cxn modelId="{BD202404-6A51-412D-9975-5FE8A948595D}" type="presParOf" srcId="{9182DBCF-984C-4441-8A4B-93E87895D1BD}" destId="{167368CA-F0AB-4F3D-9F36-2C6AB71E124A}" srcOrd="2" destOrd="0" presId="urn:microsoft.com/office/officeart/2005/8/layout/default"/>
    <dgm:cxn modelId="{135D5E0E-C6AB-462D-864E-DA885EDD8CA2}" type="presParOf" srcId="{9182DBCF-984C-4441-8A4B-93E87895D1BD}" destId="{84248C87-B2C5-4EA4-A6B0-4B5A79C26DF9}" srcOrd="3" destOrd="0" presId="urn:microsoft.com/office/officeart/2005/8/layout/default"/>
    <dgm:cxn modelId="{54DAAE2D-238B-480C-A205-78C8A8C3D765}" type="presParOf" srcId="{9182DBCF-984C-4441-8A4B-93E87895D1BD}" destId="{164F1490-C6A9-4D88-A20C-358D871742C6}" srcOrd="4" destOrd="0" presId="urn:microsoft.com/office/officeart/2005/8/layout/default"/>
    <dgm:cxn modelId="{42D4DF54-A4FC-4748-A824-D03CCC5D8588}" type="presParOf" srcId="{9182DBCF-984C-4441-8A4B-93E87895D1BD}" destId="{3B1D471B-77F2-4AEA-A2B3-DD75D6673C90}" srcOrd="5" destOrd="0" presId="urn:microsoft.com/office/officeart/2005/8/layout/default"/>
    <dgm:cxn modelId="{0D8BB021-4A35-4220-AA6C-F9DC262835E0}" type="presParOf" srcId="{9182DBCF-984C-4441-8A4B-93E87895D1BD}" destId="{B49D56D8-3450-423C-A727-4EC9408FE324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A391096-BC62-49F7-B9C5-56C9ECD21185}" type="doc">
      <dgm:prSet loTypeId="urn:microsoft.com/office/officeart/2005/8/layout/venn1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7BEB9F2-46AF-4880-9737-77937654F5BB}">
      <dgm:prSet/>
      <dgm:spPr/>
      <dgm:t>
        <a:bodyPr/>
        <a:lstStyle/>
        <a:p>
          <a:pPr algn="ctr"/>
          <a:r>
            <a:rPr lang="en-US" dirty="0" smtClean="0"/>
            <a:t>Benefits</a:t>
          </a:r>
          <a:endParaRPr lang="en-US" dirty="0"/>
        </a:p>
      </dgm:t>
    </dgm:pt>
    <dgm:pt modelId="{10178C21-00C1-40B7-A677-E0A934E0E7BB}" type="parTrans" cxnId="{A8A57011-2D89-4500-B8F3-15C2F5257E9D}">
      <dgm:prSet/>
      <dgm:spPr/>
      <dgm:t>
        <a:bodyPr/>
        <a:lstStyle/>
        <a:p>
          <a:endParaRPr lang="en-US"/>
        </a:p>
      </dgm:t>
    </dgm:pt>
    <dgm:pt modelId="{F796244D-887A-4EFF-AC40-54B85F2FFE3C}" type="sibTrans" cxnId="{A8A57011-2D89-4500-B8F3-15C2F5257E9D}">
      <dgm:prSet/>
      <dgm:spPr/>
      <dgm:t>
        <a:bodyPr/>
        <a:lstStyle/>
        <a:p>
          <a:endParaRPr lang="en-US"/>
        </a:p>
      </dgm:t>
    </dgm:pt>
    <dgm:pt modelId="{5CFF7C41-7891-4FEA-A6D2-96F91488F21C}">
      <dgm:prSet/>
      <dgm:spPr/>
      <dgm:t>
        <a:bodyPr/>
        <a:lstStyle/>
        <a:p>
          <a:pPr algn="ctr"/>
          <a:r>
            <a:rPr lang="en-US" dirty="0" smtClean="0"/>
            <a:t>Challenges</a:t>
          </a:r>
          <a:endParaRPr lang="en-US" dirty="0"/>
        </a:p>
      </dgm:t>
    </dgm:pt>
    <dgm:pt modelId="{FFF84F10-F7AF-40A3-8D33-23C8F9B92198}" type="parTrans" cxnId="{E150A2C4-23A4-41B2-B95E-A7D2A8430E02}">
      <dgm:prSet/>
      <dgm:spPr/>
      <dgm:t>
        <a:bodyPr/>
        <a:lstStyle/>
        <a:p>
          <a:endParaRPr lang="en-US"/>
        </a:p>
      </dgm:t>
    </dgm:pt>
    <dgm:pt modelId="{F44EF498-F24C-4E30-91C6-EA9C9532592E}" type="sibTrans" cxnId="{E150A2C4-23A4-41B2-B95E-A7D2A8430E02}">
      <dgm:prSet/>
      <dgm:spPr/>
      <dgm:t>
        <a:bodyPr/>
        <a:lstStyle/>
        <a:p>
          <a:endParaRPr lang="en-US"/>
        </a:p>
      </dgm:t>
    </dgm:pt>
    <dgm:pt modelId="{B334590F-B6A8-44B4-AF22-7223C6F398CD}">
      <dgm:prSet/>
      <dgm:spPr/>
      <dgm:t>
        <a:bodyPr/>
        <a:lstStyle/>
        <a:p>
          <a:pPr algn="ctr"/>
          <a:r>
            <a:rPr lang="en-US" dirty="0" smtClean="0"/>
            <a:t>Baseline may be unethical or impractical</a:t>
          </a:r>
          <a:endParaRPr lang="en-US" dirty="0"/>
        </a:p>
      </dgm:t>
    </dgm:pt>
    <dgm:pt modelId="{E3B7E0C3-8ECA-4CEE-99C9-F189AD145689}" type="parTrans" cxnId="{5D444A56-1CF8-46A8-A807-F2F1D2B4F2D2}">
      <dgm:prSet/>
      <dgm:spPr/>
      <dgm:t>
        <a:bodyPr/>
        <a:lstStyle/>
        <a:p>
          <a:endParaRPr lang="en-US"/>
        </a:p>
      </dgm:t>
    </dgm:pt>
    <dgm:pt modelId="{B62EA0F2-8BCE-423D-B92A-5A4D71C1F97B}" type="sibTrans" cxnId="{5D444A56-1CF8-46A8-A807-F2F1D2B4F2D2}">
      <dgm:prSet/>
      <dgm:spPr/>
      <dgm:t>
        <a:bodyPr/>
        <a:lstStyle/>
        <a:p>
          <a:endParaRPr lang="en-US"/>
        </a:p>
      </dgm:t>
    </dgm:pt>
    <dgm:pt modelId="{9D89B5F4-BACB-4DD9-A070-3F9C527C9819}">
      <dgm:prSet/>
      <dgm:spPr/>
      <dgm:t>
        <a:bodyPr/>
        <a:lstStyle/>
        <a:p>
          <a:pPr algn="ctr"/>
          <a:r>
            <a:rPr lang="en-US" dirty="0" smtClean="0"/>
            <a:t>Pattern can be difficult to discern</a:t>
          </a:r>
          <a:endParaRPr lang="en-US" dirty="0"/>
        </a:p>
      </dgm:t>
    </dgm:pt>
    <dgm:pt modelId="{D50CB928-614F-4524-875B-E700DF3E5860}" type="parTrans" cxnId="{79CA60DC-18C2-4004-BF0B-44629F8284A9}">
      <dgm:prSet/>
      <dgm:spPr/>
      <dgm:t>
        <a:bodyPr/>
        <a:lstStyle/>
        <a:p>
          <a:endParaRPr lang="en-US"/>
        </a:p>
      </dgm:t>
    </dgm:pt>
    <dgm:pt modelId="{43C8ABFC-229D-4D17-B4B6-2A7ACA48E64C}" type="sibTrans" cxnId="{79CA60DC-18C2-4004-BF0B-44629F8284A9}">
      <dgm:prSet/>
      <dgm:spPr/>
      <dgm:t>
        <a:bodyPr/>
        <a:lstStyle/>
        <a:p>
          <a:endParaRPr lang="en-US"/>
        </a:p>
      </dgm:t>
    </dgm:pt>
    <dgm:pt modelId="{20A92C7E-8268-4675-804F-8B0B7F40EB05}">
      <dgm:prSet/>
      <dgm:spPr/>
      <dgm:t>
        <a:bodyPr/>
        <a:lstStyle/>
        <a:p>
          <a:pPr algn="ctr"/>
          <a:r>
            <a:rPr lang="en-US" dirty="0" smtClean="0"/>
            <a:t>Conducive for social work practice</a:t>
          </a:r>
          <a:endParaRPr lang="en-US" dirty="0"/>
        </a:p>
      </dgm:t>
    </dgm:pt>
    <dgm:pt modelId="{13FAF0A1-E5F5-48F8-B194-C1462C768E84}" type="parTrans" cxnId="{94E89781-1239-421F-8BC2-6993BF8EEB26}">
      <dgm:prSet/>
      <dgm:spPr/>
      <dgm:t>
        <a:bodyPr/>
        <a:lstStyle/>
        <a:p>
          <a:endParaRPr lang="en-US"/>
        </a:p>
      </dgm:t>
    </dgm:pt>
    <dgm:pt modelId="{4E6084AB-B0E5-4B18-9CF1-89F94EC1D6EB}" type="sibTrans" cxnId="{94E89781-1239-421F-8BC2-6993BF8EEB26}">
      <dgm:prSet/>
      <dgm:spPr/>
      <dgm:t>
        <a:bodyPr/>
        <a:lstStyle/>
        <a:p>
          <a:endParaRPr lang="en-US"/>
        </a:p>
      </dgm:t>
    </dgm:pt>
    <dgm:pt modelId="{A2AB14C4-FB34-497C-A8DF-BB5856DB11DD}">
      <dgm:prSet/>
      <dgm:spPr/>
      <dgm:t>
        <a:bodyPr/>
        <a:lstStyle/>
        <a:p>
          <a:pPr algn="ctr"/>
          <a:endParaRPr lang="en-US" dirty="0"/>
        </a:p>
      </dgm:t>
    </dgm:pt>
    <dgm:pt modelId="{FBC45075-5EB1-4FC9-B9A4-B25F9BBC35CE}" type="parTrans" cxnId="{6A4451EA-8F6C-43D9-AA90-71424B455389}">
      <dgm:prSet/>
      <dgm:spPr/>
      <dgm:t>
        <a:bodyPr/>
        <a:lstStyle/>
        <a:p>
          <a:endParaRPr lang="en-US"/>
        </a:p>
      </dgm:t>
    </dgm:pt>
    <dgm:pt modelId="{23D3EADA-E327-4F53-96BB-899A21CA3534}" type="sibTrans" cxnId="{6A4451EA-8F6C-43D9-AA90-71424B455389}">
      <dgm:prSet/>
      <dgm:spPr/>
      <dgm:t>
        <a:bodyPr/>
        <a:lstStyle/>
        <a:p>
          <a:endParaRPr lang="en-US"/>
        </a:p>
      </dgm:t>
    </dgm:pt>
    <dgm:pt modelId="{C95DCABA-1569-4FE8-B560-974B57D16AB6}">
      <dgm:prSet/>
      <dgm:spPr/>
      <dgm:t>
        <a:bodyPr/>
        <a:lstStyle/>
        <a:p>
          <a:pPr algn="ctr"/>
          <a:r>
            <a:rPr lang="en-US" dirty="0" smtClean="0"/>
            <a:t>Not generalizable</a:t>
          </a:r>
          <a:endParaRPr lang="en-US" dirty="0"/>
        </a:p>
      </dgm:t>
    </dgm:pt>
    <dgm:pt modelId="{CD9CCFA0-703D-4A7C-9C27-F55994335705}" type="parTrans" cxnId="{2043E05D-49EC-482C-B30C-FFBCDA4555C6}">
      <dgm:prSet/>
      <dgm:spPr/>
      <dgm:t>
        <a:bodyPr/>
        <a:lstStyle/>
        <a:p>
          <a:endParaRPr lang="en-US"/>
        </a:p>
      </dgm:t>
    </dgm:pt>
    <dgm:pt modelId="{777DE71C-B419-484D-AF6B-955724C9485A}" type="sibTrans" cxnId="{2043E05D-49EC-482C-B30C-FFBCDA4555C6}">
      <dgm:prSet/>
      <dgm:spPr/>
      <dgm:t>
        <a:bodyPr/>
        <a:lstStyle/>
        <a:p>
          <a:endParaRPr lang="en-US"/>
        </a:p>
      </dgm:t>
    </dgm:pt>
    <dgm:pt modelId="{016EBF93-0EA8-4722-8B77-7064A74B8C02}">
      <dgm:prSet/>
      <dgm:spPr/>
      <dgm:t>
        <a:bodyPr/>
        <a:lstStyle/>
        <a:p>
          <a:pPr algn="ctr"/>
          <a:r>
            <a:rPr lang="en-US" dirty="0" smtClean="0"/>
            <a:t>Can measure multiple outcomes in a variety of ways</a:t>
          </a:r>
          <a:endParaRPr lang="en-US" dirty="0"/>
        </a:p>
      </dgm:t>
    </dgm:pt>
    <dgm:pt modelId="{32DBB912-2F2B-4D14-90C3-9627FB5FE039}" type="parTrans" cxnId="{F65CF8C6-3D75-4DFD-8733-0162C6B1CD1E}">
      <dgm:prSet/>
      <dgm:spPr/>
      <dgm:t>
        <a:bodyPr/>
        <a:lstStyle/>
        <a:p>
          <a:endParaRPr lang="en-US"/>
        </a:p>
      </dgm:t>
    </dgm:pt>
    <dgm:pt modelId="{C2404E97-4347-4055-A979-AAA61204BDD3}" type="sibTrans" cxnId="{F65CF8C6-3D75-4DFD-8733-0162C6B1CD1E}">
      <dgm:prSet/>
      <dgm:spPr/>
      <dgm:t>
        <a:bodyPr/>
        <a:lstStyle/>
        <a:p>
          <a:endParaRPr lang="en-US"/>
        </a:p>
      </dgm:t>
    </dgm:pt>
    <dgm:pt modelId="{481B5781-6BB7-4915-B2DF-17775EFCD798}">
      <dgm:prSet/>
      <dgm:spPr/>
      <dgm:t>
        <a:bodyPr/>
        <a:lstStyle/>
        <a:p>
          <a:pPr algn="ctr"/>
          <a:endParaRPr lang="en-US" dirty="0"/>
        </a:p>
      </dgm:t>
    </dgm:pt>
    <dgm:pt modelId="{651C4449-87C6-4517-9B6E-FD8DC3EBBCE2}" type="parTrans" cxnId="{EE008617-C5DE-4C38-A73C-5BCF9FEA76D9}">
      <dgm:prSet/>
      <dgm:spPr/>
      <dgm:t>
        <a:bodyPr/>
        <a:lstStyle/>
        <a:p>
          <a:endParaRPr lang="en-US"/>
        </a:p>
      </dgm:t>
    </dgm:pt>
    <dgm:pt modelId="{D626374C-B082-4593-9713-F7C4AFFB7F32}" type="sibTrans" cxnId="{EE008617-C5DE-4C38-A73C-5BCF9FEA76D9}">
      <dgm:prSet/>
      <dgm:spPr/>
      <dgm:t>
        <a:bodyPr/>
        <a:lstStyle/>
        <a:p>
          <a:endParaRPr lang="en-US"/>
        </a:p>
      </dgm:t>
    </dgm:pt>
    <dgm:pt modelId="{46DFB892-78F5-432B-BC89-5AE091715442}" type="pres">
      <dgm:prSet presAssocID="{8A391096-BC62-49F7-B9C5-56C9ECD21185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D6B93C4-E6B7-48B0-A5BA-50DA2BC49802}" type="pres">
      <dgm:prSet presAssocID="{07BEB9F2-46AF-4880-9737-77937654F5BB}" presName="circ1" presStyleLbl="vennNode1" presStyleIdx="0" presStyleCnt="2"/>
      <dgm:spPr/>
      <dgm:t>
        <a:bodyPr/>
        <a:lstStyle/>
        <a:p>
          <a:endParaRPr lang="en-US"/>
        </a:p>
      </dgm:t>
    </dgm:pt>
    <dgm:pt modelId="{D34C6356-CC8F-47B4-8104-A57F0F358C1E}" type="pres">
      <dgm:prSet presAssocID="{07BEB9F2-46AF-4880-9737-77937654F5BB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EC3207-D384-4B43-8339-41D37380E093}" type="pres">
      <dgm:prSet presAssocID="{5CFF7C41-7891-4FEA-A6D2-96F91488F21C}" presName="circ2" presStyleLbl="vennNode1" presStyleIdx="1" presStyleCnt="2"/>
      <dgm:spPr/>
      <dgm:t>
        <a:bodyPr/>
        <a:lstStyle/>
        <a:p>
          <a:endParaRPr lang="en-US"/>
        </a:p>
      </dgm:t>
    </dgm:pt>
    <dgm:pt modelId="{D2D4BC11-B67C-44A7-9302-9CA4A9191D36}" type="pres">
      <dgm:prSet presAssocID="{5CFF7C41-7891-4FEA-A6D2-96F91488F21C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09FF8BD-5D98-46E3-B3B2-97C6FDFC9A2C}" type="presOf" srcId="{481B5781-6BB7-4915-B2DF-17775EFCD798}" destId="{2D6B93C4-E6B7-48B0-A5BA-50DA2BC49802}" srcOrd="0" destOrd="3" presId="urn:microsoft.com/office/officeart/2005/8/layout/venn1"/>
    <dgm:cxn modelId="{2043E05D-49EC-482C-B30C-FFBCDA4555C6}" srcId="{5CFF7C41-7891-4FEA-A6D2-96F91488F21C}" destId="{C95DCABA-1569-4FE8-B560-974B57D16AB6}" srcOrd="2" destOrd="0" parTransId="{CD9CCFA0-703D-4A7C-9C27-F55994335705}" sibTransId="{777DE71C-B419-484D-AF6B-955724C9485A}"/>
    <dgm:cxn modelId="{EE008617-C5DE-4C38-A73C-5BCF9FEA76D9}" srcId="{07BEB9F2-46AF-4880-9737-77937654F5BB}" destId="{481B5781-6BB7-4915-B2DF-17775EFCD798}" srcOrd="2" destOrd="0" parTransId="{651C4449-87C6-4517-9B6E-FD8DC3EBBCE2}" sibTransId="{D626374C-B082-4593-9713-F7C4AFFB7F32}"/>
    <dgm:cxn modelId="{94E89781-1239-421F-8BC2-6993BF8EEB26}" srcId="{07BEB9F2-46AF-4880-9737-77937654F5BB}" destId="{20A92C7E-8268-4675-804F-8B0B7F40EB05}" srcOrd="0" destOrd="0" parTransId="{13FAF0A1-E5F5-48F8-B194-C1462C768E84}" sibTransId="{4E6084AB-B0E5-4B18-9CF1-89F94EC1D6EB}"/>
    <dgm:cxn modelId="{955FD984-5B46-4293-B14E-6A5F96B03ED8}" type="presOf" srcId="{016EBF93-0EA8-4722-8B77-7064A74B8C02}" destId="{D34C6356-CC8F-47B4-8104-A57F0F358C1E}" srcOrd="1" destOrd="2" presId="urn:microsoft.com/office/officeart/2005/8/layout/venn1"/>
    <dgm:cxn modelId="{C54D332A-15D5-4F19-B38A-5EEC83757A4C}" type="presOf" srcId="{C95DCABA-1569-4FE8-B560-974B57D16AB6}" destId="{42EC3207-D384-4B43-8339-41D37380E093}" srcOrd="0" destOrd="3" presId="urn:microsoft.com/office/officeart/2005/8/layout/venn1"/>
    <dgm:cxn modelId="{918FB816-D74B-4E7F-9633-F5552BE37A77}" type="presOf" srcId="{07BEB9F2-46AF-4880-9737-77937654F5BB}" destId="{D34C6356-CC8F-47B4-8104-A57F0F358C1E}" srcOrd="1" destOrd="0" presId="urn:microsoft.com/office/officeart/2005/8/layout/venn1"/>
    <dgm:cxn modelId="{6A4451EA-8F6C-43D9-AA90-71424B455389}" srcId="{07BEB9F2-46AF-4880-9737-77937654F5BB}" destId="{A2AB14C4-FB34-497C-A8DF-BB5856DB11DD}" srcOrd="3" destOrd="0" parTransId="{FBC45075-5EB1-4FC9-B9A4-B25F9BBC35CE}" sibTransId="{23D3EADA-E327-4F53-96BB-899A21CA3534}"/>
    <dgm:cxn modelId="{AE0972B1-3409-4121-B9F7-5041F2F71FB3}" type="presOf" srcId="{5CFF7C41-7891-4FEA-A6D2-96F91488F21C}" destId="{D2D4BC11-B67C-44A7-9302-9CA4A9191D36}" srcOrd="1" destOrd="0" presId="urn:microsoft.com/office/officeart/2005/8/layout/venn1"/>
    <dgm:cxn modelId="{A8A57011-2D89-4500-B8F3-15C2F5257E9D}" srcId="{8A391096-BC62-49F7-B9C5-56C9ECD21185}" destId="{07BEB9F2-46AF-4880-9737-77937654F5BB}" srcOrd="0" destOrd="0" parTransId="{10178C21-00C1-40B7-A677-E0A934E0E7BB}" sibTransId="{F796244D-887A-4EFF-AC40-54B85F2FFE3C}"/>
    <dgm:cxn modelId="{BF8AB410-53B9-47DA-B69E-C57EADCBE116}" type="presOf" srcId="{A2AB14C4-FB34-497C-A8DF-BB5856DB11DD}" destId="{D34C6356-CC8F-47B4-8104-A57F0F358C1E}" srcOrd="1" destOrd="4" presId="urn:microsoft.com/office/officeart/2005/8/layout/venn1"/>
    <dgm:cxn modelId="{1DC6E279-CB5A-46BA-846F-678F10DDAB80}" type="presOf" srcId="{5CFF7C41-7891-4FEA-A6D2-96F91488F21C}" destId="{42EC3207-D384-4B43-8339-41D37380E093}" srcOrd="0" destOrd="0" presId="urn:microsoft.com/office/officeart/2005/8/layout/venn1"/>
    <dgm:cxn modelId="{E4D15E9E-3537-4EBA-83EE-8BB7A3010543}" type="presOf" srcId="{9D89B5F4-BACB-4DD9-A070-3F9C527C9819}" destId="{42EC3207-D384-4B43-8339-41D37380E093}" srcOrd="0" destOrd="2" presId="urn:microsoft.com/office/officeart/2005/8/layout/venn1"/>
    <dgm:cxn modelId="{EBFAFCF0-04E6-4020-94D0-BC706BE0F71D}" type="presOf" srcId="{481B5781-6BB7-4915-B2DF-17775EFCD798}" destId="{D34C6356-CC8F-47B4-8104-A57F0F358C1E}" srcOrd="1" destOrd="3" presId="urn:microsoft.com/office/officeart/2005/8/layout/venn1"/>
    <dgm:cxn modelId="{60C02F9C-2F69-44E8-9846-E7EBAD21E86E}" type="presOf" srcId="{A2AB14C4-FB34-497C-A8DF-BB5856DB11DD}" destId="{2D6B93C4-E6B7-48B0-A5BA-50DA2BC49802}" srcOrd="0" destOrd="4" presId="urn:microsoft.com/office/officeart/2005/8/layout/venn1"/>
    <dgm:cxn modelId="{FD93725C-6E72-4894-9045-8422B4AD38E9}" type="presOf" srcId="{016EBF93-0EA8-4722-8B77-7064A74B8C02}" destId="{2D6B93C4-E6B7-48B0-A5BA-50DA2BC49802}" srcOrd="0" destOrd="2" presId="urn:microsoft.com/office/officeart/2005/8/layout/venn1"/>
    <dgm:cxn modelId="{5D444A56-1CF8-46A8-A807-F2F1D2B4F2D2}" srcId="{5CFF7C41-7891-4FEA-A6D2-96F91488F21C}" destId="{B334590F-B6A8-44B4-AF22-7223C6F398CD}" srcOrd="0" destOrd="0" parTransId="{E3B7E0C3-8ECA-4CEE-99C9-F189AD145689}" sibTransId="{B62EA0F2-8BCE-423D-B92A-5A4D71C1F97B}"/>
    <dgm:cxn modelId="{E150A2C4-23A4-41B2-B95E-A7D2A8430E02}" srcId="{8A391096-BC62-49F7-B9C5-56C9ECD21185}" destId="{5CFF7C41-7891-4FEA-A6D2-96F91488F21C}" srcOrd="1" destOrd="0" parTransId="{FFF84F10-F7AF-40A3-8D33-23C8F9B92198}" sibTransId="{F44EF498-F24C-4E30-91C6-EA9C9532592E}"/>
    <dgm:cxn modelId="{E3E5CB00-C7CA-440A-9820-1C633CC9049E}" type="presOf" srcId="{07BEB9F2-46AF-4880-9737-77937654F5BB}" destId="{2D6B93C4-E6B7-48B0-A5BA-50DA2BC49802}" srcOrd="0" destOrd="0" presId="urn:microsoft.com/office/officeart/2005/8/layout/venn1"/>
    <dgm:cxn modelId="{EAD7746F-255A-4DCA-B937-F049166AA52A}" type="presOf" srcId="{B334590F-B6A8-44B4-AF22-7223C6F398CD}" destId="{42EC3207-D384-4B43-8339-41D37380E093}" srcOrd="0" destOrd="1" presId="urn:microsoft.com/office/officeart/2005/8/layout/venn1"/>
    <dgm:cxn modelId="{77556066-F04A-4DEA-8DC2-6D0FC259F335}" type="presOf" srcId="{20A92C7E-8268-4675-804F-8B0B7F40EB05}" destId="{2D6B93C4-E6B7-48B0-A5BA-50DA2BC49802}" srcOrd="0" destOrd="1" presId="urn:microsoft.com/office/officeart/2005/8/layout/venn1"/>
    <dgm:cxn modelId="{BA9DE237-74FC-4519-B726-6C087B511763}" type="presOf" srcId="{B334590F-B6A8-44B4-AF22-7223C6F398CD}" destId="{D2D4BC11-B67C-44A7-9302-9CA4A9191D36}" srcOrd="1" destOrd="1" presId="urn:microsoft.com/office/officeart/2005/8/layout/venn1"/>
    <dgm:cxn modelId="{7BEC7B6B-EDA3-4A10-9F89-055E06DE4E38}" type="presOf" srcId="{C95DCABA-1569-4FE8-B560-974B57D16AB6}" destId="{D2D4BC11-B67C-44A7-9302-9CA4A9191D36}" srcOrd="1" destOrd="3" presId="urn:microsoft.com/office/officeart/2005/8/layout/venn1"/>
    <dgm:cxn modelId="{F65CF8C6-3D75-4DFD-8733-0162C6B1CD1E}" srcId="{07BEB9F2-46AF-4880-9737-77937654F5BB}" destId="{016EBF93-0EA8-4722-8B77-7064A74B8C02}" srcOrd="1" destOrd="0" parTransId="{32DBB912-2F2B-4D14-90C3-9627FB5FE039}" sibTransId="{C2404E97-4347-4055-A979-AAA61204BDD3}"/>
    <dgm:cxn modelId="{79CA60DC-18C2-4004-BF0B-44629F8284A9}" srcId="{5CFF7C41-7891-4FEA-A6D2-96F91488F21C}" destId="{9D89B5F4-BACB-4DD9-A070-3F9C527C9819}" srcOrd="1" destOrd="0" parTransId="{D50CB928-614F-4524-875B-E700DF3E5860}" sibTransId="{43C8ABFC-229D-4D17-B4B6-2A7ACA48E64C}"/>
    <dgm:cxn modelId="{297EF408-383A-4D33-AF67-F7D2CBB2CD86}" type="presOf" srcId="{9D89B5F4-BACB-4DD9-A070-3F9C527C9819}" destId="{D2D4BC11-B67C-44A7-9302-9CA4A9191D36}" srcOrd="1" destOrd="2" presId="urn:microsoft.com/office/officeart/2005/8/layout/venn1"/>
    <dgm:cxn modelId="{01C45BDD-FF05-4B34-A053-D3012FA04A78}" type="presOf" srcId="{20A92C7E-8268-4675-804F-8B0B7F40EB05}" destId="{D34C6356-CC8F-47B4-8104-A57F0F358C1E}" srcOrd="1" destOrd="1" presId="urn:microsoft.com/office/officeart/2005/8/layout/venn1"/>
    <dgm:cxn modelId="{4A89CE19-2B8E-40FE-93AD-6DEA7E5F31C2}" type="presOf" srcId="{8A391096-BC62-49F7-B9C5-56C9ECD21185}" destId="{46DFB892-78F5-432B-BC89-5AE091715442}" srcOrd="0" destOrd="0" presId="urn:microsoft.com/office/officeart/2005/8/layout/venn1"/>
    <dgm:cxn modelId="{E426A0ED-4921-42C3-833F-60A9107AA227}" type="presParOf" srcId="{46DFB892-78F5-432B-BC89-5AE091715442}" destId="{2D6B93C4-E6B7-48B0-A5BA-50DA2BC49802}" srcOrd="0" destOrd="0" presId="urn:microsoft.com/office/officeart/2005/8/layout/venn1"/>
    <dgm:cxn modelId="{7AA7C258-0145-413C-A1E2-18E2C359C09B}" type="presParOf" srcId="{46DFB892-78F5-432B-BC89-5AE091715442}" destId="{D34C6356-CC8F-47B4-8104-A57F0F358C1E}" srcOrd="1" destOrd="0" presId="urn:microsoft.com/office/officeart/2005/8/layout/venn1"/>
    <dgm:cxn modelId="{6EADCB88-96E9-4DF6-8BDB-6829C16EC3CF}" type="presParOf" srcId="{46DFB892-78F5-432B-BC89-5AE091715442}" destId="{42EC3207-D384-4B43-8339-41D37380E093}" srcOrd="2" destOrd="0" presId="urn:microsoft.com/office/officeart/2005/8/layout/venn1"/>
    <dgm:cxn modelId="{586262EF-38BC-4FB3-95CD-26D6E84E9176}" type="presParOf" srcId="{46DFB892-78F5-432B-BC89-5AE091715442}" destId="{D2D4BC11-B67C-44A7-9302-9CA4A9191D36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091E96A-034C-49B7-81D7-3520FAE44074}" type="doc">
      <dgm:prSet loTypeId="urn:microsoft.com/office/officeart/2005/8/layout/h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5925E472-CF1F-4863-A131-7B7F77B6B0A8}">
      <dgm:prSet/>
      <dgm:spPr/>
      <dgm:t>
        <a:bodyPr/>
        <a:lstStyle/>
        <a:p>
          <a:r>
            <a:rPr lang="en-US" dirty="0"/>
            <a:t>Stakeholders – those in the community with a interest in your study; in action research the emphasis should be put on those stakeholders who have the least power</a:t>
          </a:r>
        </a:p>
      </dgm:t>
    </dgm:pt>
    <dgm:pt modelId="{18995ECA-4989-4811-BE4D-5EF72D0A123F}">
      <dgm:prSet custT="1"/>
      <dgm:spPr/>
      <dgm:t>
        <a:bodyPr/>
        <a:lstStyle/>
        <a:p>
          <a:r>
            <a:rPr lang="en-US" sz="4000" dirty="0"/>
            <a:t>Research that is conducted for the purpose of creating social change</a:t>
          </a:r>
        </a:p>
      </dgm:t>
    </dgm:pt>
    <dgm:pt modelId="{6B1BBE6B-4DA7-48DE-9175-E0A39BA24366}" type="sibTrans" cxnId="{E0EC3483-5AA5-4883-9D89-160438F1F07F}">
      <dgm:prSet/>
      <dgm:spPr/>
      <dgm:t>
        <a:bodyPr/>
        <a:lstStyle/>
        <a:p>
          <a:endParaRPr lang="en-US"/>
        </a:p>
      </dgm:t>
    </dgm:pt>
    <dgm:pt modelId="{0F7360C8-D947-4AEB-8A6E-3CA1AD529C71}" type="parTrans" cxnId="{E0EC3483-5AA5-4883-9D89-160438F1F07F}">
      <dgm:prSet/>
      <dgm:spPr/>
      <dgm:t>
        <a:bodyPr/>
        <a:lstStyle/>
        <a:p>
          <a:endParaRPr lang="en-US"/>
        </a:p>
      </dgm:t>
    </dgm:pt>
    <dgm:pt modelId="{A91D33E3-CFEA-40CD-AA3A-F76DAA215982}" type="sibTrans" cxnId="{B12DDD45-1753-45F5-BA78-7CCA15F46BF8}">
      <dgm:prSet/>
      <dgm:spPr/>
      <dgm:t>
        <a:bodyPr/>
        <a:lstStyle/>
        <a:p>
          <a:endParaRPr lang="en-US"/>
        </a:p>
      </dgm:t>
    </dgm:pt>
    <dgm:pt modelId="{33B56AF8-0AB6-4FC3-9BA5-2BAF6A8804C8}" type="parTrans" cxnId="{B12DDD45-1753-45F5-BA78-7CCA15F46BF8}">
      <dgm:prSet/>
      <dgm:spPr/>
      <dgm:t>
        <a:bodyPr/>
        <a:lstStyle/>
        <a:p>
          <a:endParaRPr lang="en-US"/>
        </a:p>
      </dgm:t>
    </dgm:pt>
    <dgm:pt modelId="{631E3D38-1587-4F78-AE3D-C4B44F95B133}" type="pres">
      <dgm:prSet presAssocID="{0091E96A-034C-49B7-81D7-3520FAE4407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F764A67-9D64-4408-B12F-A13CFED709C1}" type="pres">
      <dgm:prSet presAssocID="{18995ECA-4989-4811-BE4D-5EF72D0A123F}" presName="composite" presStyleCnt="0"/>
      <dgm:spPr/>
    </dgm:pt>
    <dgm:pt modelId="{6050FEFA-9435-46B3-A872-985A1956E03A}" type="pres">
      <dgm:prSet presAssocID="{18995ECA-4989-4811-BE4D-5EF72D0A123F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39C8B8-F9E4-4A37-A20C-BA25FA586481}" type="pres">
      <dgm:prSet presAssocID="{18995ECA-4989-4811-BE4D-5EF72D0A123F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EAD10BE-BF99-4367-A19B-5472AD5D6024}" type="presOf" srcId="{5925E472-CF1F-4863-A131-7B7F77B6B0A8}" destId="{9439C8B8-F9E4-4A37-A20C-BA25FA586481}" srcOrd="0" destOrd="0" presId="urn:microsoft.com/office/officeart/2005/8/layout/hList1"/>
    <dgm:cxn modelId="{B12DDD45-1753-45F5-BA78-7CCA15F46BF8}" srcId="{18995ECA-4989-4811-BE4D-5EF72D0A123F}" destId="{5925E472-CF1F-4863-A131-7B7F77B6B0A8}" srcOrd="0" destOrd="0" parTransId="{33B56AF8-0AB6-4FC3-9BA5-2BAF6A8804C8}" sibTransId="{A91D33E3-CFEA-40CD-AA3A-F76DAA215982}"/>
    <dgm:cxn modelId="{2B2DC053-8902-4385-AB7B-E84D352DA3C7}" type="presOf" srcId="{0091E96A-034C-49B7-81D7-3520FAE44074}" destId="{631E3D38-1587-4F78-AE3D-C4B44F95B133}" srcOrd="0" destOrd="0" presId="urn:microsoft.com/office/officeart/2005/8/layout/hList1"/>
    <dgm:cxn modelId="{B8EB583F-4E11-434C-9435-31AF35A526C0}" type="presOf" srcId="{18995ECA-4989-4811-BE4D-5EF72D0A123F}" destId="{6050FEFA-9435-46B3-A872-985A1956E03A}" srcOrd="0" destOrd="0" presId="urn:microsoft.com/office/officeart/2005/8/layout/hList1"/>
    <dgm:cxn modelId="{E0EC3483-5AA5-4883-9D89-160438F1F07F}" srcId="{0091E96A-034C-49B7-81D7-3520FAE44074}" destId="{18995ECA-4989-4811-BE4D-5EF72D0A123F}" srcOrd="0" destOrd="0" parTransId="{0F7360C8-D947-4AEB-8A6E-3CA1AD529C71}" sibTransId="{6B1BBE6B-4DA7-48DE-9175-E0A39BA24366}"/>
    <dgm:cxn modelId="{907E0557-0C1C-4C17-8064-61D283D5EF86}" type="presParOf" srcId="{631E3D38-1587-4F78-AE3D-C4B44F95B133}" destId="{4F764A67-9D64-4408-B12F-A13CFED709C1}" srcOrd="0" destOrd="0" presId="urn:microsoft.com/office/officeart/2005/8/layout/hList1"/>
    <dgm:cxn modelId="{77695BE2-EFA6-4747-8E8D-7F28B226456B}" type="presParOf" srcId="{4F764A67-9D64-4408-B12F-A13CFED709C1}" destId="{6050FEFA-9435-46B3-A872-985A1956E03A}" srcOrd="0" destOrd="0" presId="urn:microsoft.com/office/officeart/2005/8/layout/hList1"/>
    <dgm:cxn modelId="{BD6F8813-7062-4DA7-9792-F560179A2F6C}" type="presParOf" srcId="{4F764A67-9D64-4408-B12F-A13CFED709C1}" destId="{9439C8B8-F9E4-4A37-A20C-BA25FA58648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5C98DDF-4728-45AC-9CF7-C3E3E042BDEE}" type="doc">
      <dgm:prSet loTypeId="urn:microsoft.com/office/officeart/2005/8/layout/hList3" loCatId="list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40D7DD82-BE03-45C6-B540-805AC59D16D3}">
      <dgm:prSet custT="1"/>
      <dgm:spPr/>
      <dgm:t>
        <a:bodyPr/>
        <a:lstStyle/>
        <a:p>
          <a:r>
            <a:rPr lang="en-US" sz="4300" b="1" dirty="0"/>
            <a:t>Assumptions</a:t>
          </a:r>
          <a:r>
            <a:rPr lang="en-US" sz="4300" dirty="0"/>
            <a:t> </a:t>
          </a:r>
          <a:r>
            <a:rPr lang="en-US" sz="1800" dirty="0" smtClean="0"/>
            <a:t>(Healy</a:t>
          </a:r>
          <a:r>
            <a:rPr lang="en-US" sz="1800" dirty="0"/>
            <a:t>, 2001)</a:t>
          </a:r>
        </a:p>
      </dgm:t>
    </dgm:pt>
    <dgm:pt modelId="{093EAEE5-E60D-425B-B9A4-CAAD77BB6194}" type="parTrans" cxnId="{B2320622-B5CE-48B3-9AF5-B46B46EBB7D7}">
      <dgm:prSet/>
      <dgm:spPr/>
      <dgm:t>
        <a:bodyPr/>
        <a:lstStyle/>
        <a:p>
          <a:endParaRPr lang="en-US"/>
        </a:p>
      </dgm:t>
    </dgm:pt>
    <dgm:pt modelId="{459604B5-F8DA-47D2-994A-BACF8A649E06}" type="sibTrans" cxnId="{B2320622-B5CE-48B3-9AF5-B46B46EBB7D7}">
      <dgm:prSet/>
      <dgm:spPr/>
      <dgm:t>
        <a:bodyPr/>
        <a:lstStyle/>
        <a:p>
          <a:endParaRPr lang="en-US"/>
        </a:p>
      </dgm:t>
    </dgm:pt>
    <dgm:pt modelId="{EA61FDA9-7C30-40D6-941D-3AF664B44454}">
      <dgm:prSet custT="1"/>
      <dgm:spPr/>
      <dgm:t>
        <a:bodyPr/>
        <a:lstStyle/>
        <a:p>
          <a:r>
            <a:rPr lang="en-US" sz="2400" b="1" dirty="0">
              <a:solidFill>
                <a:schemeClr val="accent1">
                  <a:lumMod val="75000"/>
                </a:schemeClr>
              </a:solidFill>
            </a:rPr>
            <a:t>Oppression is caused by macro-level structures </a:t>
          </a:r>
        </a:p>
      </dgm:t>
    </dgm:pt>
    <dgm:pt modelId="{5264E8F6-51F2-4D59-8962-B04BBACD3CEB}" type="parTrans" cxnId="{F8B43FA8-7B0B-4A9E-8804-B8FFACBD19B3}">
      <dgm:prSet/>
      <dgm:spPr/>
      <dgm:t>
        <a:bodyPr/>
        <a:lstStyle/>
        <a:p>
          <a:endParaRPr lang="en-US"/>
        </a:p>
      </dgm:t>
    </dgm:pt>
    <dgm:pt modelId="{757ABF28-E7A9-4A61-803F-13A4C320E591}" type="sibTrans" cxnId="{F8B43FA8-7B0B-4A9E-8804-B8FFACBD19B3}">
      <dgm:prSet/>
      <dgm:spPr/>
      <dgm:t>
        <a:bodyPr/>
        <a:lstStyle/>
        <a:p>
          <a:endParaRPr lang="en-US"/>
        </a:p>
      </dgm:t>
    </dgm:pt>
    <dgm:pt modelId="{3070535B-3ECD-4223-8A96-B4F7948A08F7}">
      <dgm:prSet custT="1"/>
      <dgm:spPr/>
      <dgm:t>
        <a:bodyPr/>
        <a:lstStyle/>
        <a:p>
          <a:r>
            <a:rPr lang="en-US" sz="2400" b="1" dirty="0" smtClean="0">
              <a:solidFill>
                <a:schemeClr val="accent1">
                  <a:lumMod val="75000"/>
                </a:schemeClr>
              </a:solidFill>
            </a:rPr>
            <a:t>Research should </a:t>
          </a:r>
          <a:r>
            <a:rPr lang="en-US" sz="2400" b="1" dirty="0">
              <a:solidFill>
                <a:schemeClr val="accent1">
                  <a:lumMod val="75000"/>
                </a:schemeClr>
              </a:solidFill>
            </a:rPr>
            <a:t>expose and confront the powerful</a:t>
          </a:r>
        </a:p>
      </dgm:t>
    </dgm:pt>
    <dgm:pt modelId="{D8F2C51D-1C89-4AEE-A4ED-312DA48B172A}" type="parTrans" cxnId="{AEB2F713-BBB3-4D58-BFD6-39FC2B7DF295}">
      <dgm:prSet/>
      <dgm:spPr/>
      <dgm:t>
        <a:bodyPr/>
        <a:lstStyle/>
        <a:p>
          <a:endParaRPr lang="en-US"/>
        </a:p>
      </dgm:t>
    </dgm:pt>
    <dgm:pt modelId="{55807B7B-2D9F-4595-8A29-CC1CD2B831D2}" type="sibTrans" cxnId="{AEB2F713-BBB3-4D58-BFD6-39FC2B7DF295}">
      <dgm:prSet/>
      <dgm:spPr/>
      <dgm:t>
        <a:bodyPr/>
        <a:lstStyle/>
        <a:p>
          <a:endParaRPr lang="en-US"/>
        </a:p>
      </dgm:t>
    </dgm:pt>
    <dgm:pt modelId="{0AA287F4-F662-4CA8-9E8C-66D6C9620478}">
      <dgm:prSet custT="1"/>
      <dgm:spPr/>
      <dgm:t>
        <a:bodyPr/>
        <a:lstStyle/>
        <a:p>
          <a:r>
            <a:rPr lang="en-US" sz="2400" b="1" dirty="0">
              <a:solidFill>
                <a:schemeClr val="accent1">
                  <a:lumMod val="75000"/>
                </a:schemeClr>
              </a:solidFill>
            </a:rPr>
            <a:t>Researcher and participant relationships should be </a:t>
          </a:r>
          <a:r>
            <a:rPr lang="en-US" sz="2400" b="1" dirty="0" smtClean="0">
              <a:solidFill>
                <a:schemeClr val="accent1">
                  <a:lumMod val="75000"/>
                </a:schemeClr>
              </a:solidFill>
            </a:rPr>
            <a:t>equal</a:t>
          </a:r>
          <a:endParaRPr lang="en-US" sz="2400" b="1" dirty="0">
            <a:solidFill>
              <a:schemeClr val="accent1">
                <a:lumMod val="75000"/>
              </a:schemeClr>
            </a:solidFill>
          </a:endParaRPr>
        </a:p>
      </dgm:t>
    </dgm:pt>
    <dgm:pt modelId="{DEFCD4F1-F642-4C48-B1FB-F56C17571EE0}" type="parTrans" cxnId="{43549132-64D8-47C3-B425-926C8D31C129}">
      <dgm:prSet/>
      <dgm:spPr/>
      <dgm:t>
        <a:bodyPr/>
        <a:lstStyle/>
        <a:p>
          <a:endParaRPr lang="en-US"/>
        </a:p>
      </dgm:t>
    </dgm:pt>
    <dgm:pt modelId="{B31E148F-9FDC-47C8-A21C-0B536DBBE7CE}" type="sibTrans" cxnId="{43549132-64D8-47C3-B425-926C8D31C129}">
      <dgm:prSet/>
      <dgm:spPr/>
      <dgm:t>
        <a:bodyPr/>
        <a:lstStyle/>
        <a:p>
          <a:endParaRPr lang="en-US"/>
        </a:p>
      </dgm:t>
    </dgm:pt>
    <dgm:pt modelId="{1A329C88-523C-401E-9E76-04B18594F444}">
      <dgm:prSet custT="1"/>
      <dgm:spPr/>
      <dgm:t>
        <a:bodyPr/>
        <a:lstStyle/>
        <a:p>
          <a:r>
            <a:rPr lang="en-US" sz="2400" b="1" dirty="0" smtClean="0">
              <a:solidFill>
                <a:schemeClr val="accent1">
                  <a:lumMod val="75000"/>
                </a:schemeClr>
              </a:solidFill>
            </a:rPr>
            <a:t>Research should </a:t>
          </a:r>
          <a:r>
            <a:rPr lang="en-US" sz="2400" b="1" dirty="0">
              <a:solidFill>
                <a:schemeClr val="accent1">
                  <a:lumMod val="75000"/>
                </a:schemeClr>
              </a:solidFill>
            </a:rPr>
            <a:t>result in consciousness-raising and collective action</a:t>
          </a:r>
        </a:p>
      </dgm:t>
    </dgm:pt>
    <dgm:pt modelId="{AD85CBDD-55F1-4581-8491-7327B1A62704}" type="parTrans" cxnId="{7246E628-7D6F-4FF0-A9A6-7CB8F1CEF91E}">
      <dgm:prSet/>
      <dgm:spPr/>
      <dgm:t>
        <a:bodyPr/>
        <a:lstStyle/>
        <a:p>
          <a:endParaRPr lang="en-US"/>
        </a:p>
      </dgm:t>
    </dgm:pt>
    <dgm:pt modelId="{94B36753-9548-4474-AEA3-D72103587D61}" type="sibTrans" cxnId="{7246E628-7D6F-4FF0-A9A6-7CB8F1CEF91E}">
      <dgm:prSet/>
      <dgm:spPr/>
      <dgm:t>
        <a:bodyPr/>
        <a:lstStyle/>
        <a:p>
          <a:endParaRPr lang="en-US"/>
        </a:p>
      </dgm:t>
    </dgm:pt>
    <dgm:pt modelId="{791F24F8-9859-4ED0-8E10-4071BEBA9A0C}">
      <dgm:prSet custT="1"/>
      <dgm:spPr/>
    </dgm:pt>
    <dgm:pt modelId="{D8279C36-6B17-4C40-801A-2DBAD73C2AE4}" type="parTrans" cxnId="{84EAE504-8241-4B02-BD63-E75CA5549424}">
      <dgm:prSet/>
      <dgm:spPr/>
      <dgm:t>
        <a:bodyPr/>
        <a:lstStyle/>
        <a:p>
          <a:endParaRPr lang="en-US"/>
        </a:p>
      </dgm:t>
    </dgm:pt>
    <dgm:pt modelId="{AB6AD087-A13C-4D92-ADA5-DF7BD6E9D4EB}" type="sibTrans" cxnId="{84EAE504-8241-4B02-BD63-E75CA5549424}">
      <dgm:prSet/>
      <dgm:spPr/>
      <dgm:t>
        <a:bodyPr/>
        <a:lstStyle/>
        <a:p>
          <a:endParaRPr lang="en-US"/>
        </a:p>
      </dgm:t>
    </dgm:pt>
    <dgm:pt modelId="{23C0C90C-DCB5-455B-A785-0615ECB1B16A}" type="pres">
      <dgm:prSet presAssocID="{65C98DDF-4728-45AC-9CF7-C3E3E042BDEE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23DEE4C-4EED-467E-A526-384ACF8C86FD}" type="pres">
      <dgm:prSet presAssocID="{40D7DD82-BE03-45C6-B540-805AC59D16D3}" presName="roof" presStyleLbl="dkBgShp" presStyleIdx="0" presStyleCnt="2"/>
      <dgm:spPr/>
      <dgm:t>
        <a:bodyPr/>
        <a:lstStyle/>
        <a:p>
          <a:endParaRPr lang="en-US"/>
        </a:p>
      </dgm:t>
    </dgm:pt>
    <dgm:pt modelId="{0949B898-9FDB-43EE-9E1F-3CF22C9393E9}" type="pres">
      <dgm:prSet presAssocID="{40D7DD82-BE03-45C6-B540-805AC59D16D3}" presName="pillars" presStyleCnt="0"/>
      <dgm:spPr/>
    </dgm:pt>
    <dgm:pt modelId="{C424F185-48AF-4477-8C14-0805CAE6957D}" type="pres">
      <dgm:prSet presAssocID="{40D7DD82-BE03-45C6-B540-805AC59D16D3}" presName="pillar1" presStyleLbl="node1" presStyleIdx="0" presStyleCnt="4" custScaleX="991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A69148-BB01-4FCA-BF8F-7253428FF9A3}" type="pres">
      <dgm:prSet presAssocID="{3070535B-3ECD-4223-8A96-B4F7948A08F7}" presName="pillar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B1994B-5591-479E-8AFE-1242F763DB4F}" type="pres">
      <dgm:prSet presAssocID="{0AA287F4-F662-4CA8-9E8C-66D6C9620478}" presName="pillarX" presStyleLbl="node1" presStyleIdx="2" presStyleCnt="4" custScaleX="1153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0DEFAD-9836-4416-84DD-722DD08347D5}" type="pres">
      <dgm:prSet presAssocID="{1A329C88-523C-401E-9E76-04B18594F444}" presName="pillarX" presStyleLbl="node1" presStyleIdx="3" presStyleCnt="4" custScaleX="105271" custLinFactNeighborX="388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18FE8A-4286-4278-B706-CDF25733EBD4}" type="pres">
      <dgm:prSet presAssocID="{40D7DD82-BE03-45C6-B540-805AC59D16D3}" presName="base" presStyleLbl="dkBgShp" presStyleIdx="1" presStyleCnt="2"/>
      <dgm:spPr/>
    </dgm:pt>
  </dgm:ptLst>
  <dgm:cxnLst>
    <dgm:cxn modelId="{B2320622-B5CE-48B3-9AF5-B46B46EBB7D7}" srcId="{65C98DDF-4728-45AC-9CF7-C3E3E042BDEE}" destId="{40D7DD82-BE03-45C6-B540-805AC59D16D3}" srcOrd="0" destOrd="0" parTransId="{093EAEE5-E60D-425B-B9A4-CAAD77BB6194}" sibTransId="{459604B5-F8DA-47D2-994A-BACF8A649E06}"/>
    <dgm:cxn modelId="{B1C09317-31D4-4525-B3CB-730127A9F0C1}" type="presOf" srcId="{40D7DD82-BE03-45C6-B540-805AC59D16D3}" destId="{223DEE4C-4EED-467E-A526-384ACF8C86FD}" srcOrd="0" destOrd="0" presId="urn:microsoft.com/office/officeart/2005/8/layout/hList3"/>
    <dgm:cxn modelId="{11DBB2D2-DD50-4CEA-B93C-71923859F939}" type="presOf" srcId="{3070535B-3ECD-4223-8A96-B4F7948A08F7}" destId="{47A69148-BB01-4FCA-BF8F-7253428FF9A3}" srcOrd="0" destOrd="0" presId="urn:microsoft.com/office/officeart/2005/8/layout/hList3"/>
    <dgm:cxn modelId="{E2E27428-3402-40C9-9365-45F0FCDAFC2A}" type="presOf" srcId="{65C98DDF-4728-45AC-9CF7-C3E3E042BDEE}" destId="{23C0C90C-DCB5-455B-A785-0615ECB1B16A}" srcOrd="0" destOrd="0" presId="urn:microsoft.com/office/officeart/2005/8/layout/hList3"/>
    <dgm:cxn modelId="{F8B43FA8-7B0B-4A9E-8804-B8FFACBD19B3}" srcId="{40D7DD82-BE03-45C6-B540-805AC59D16D3}" destId="{EA61FDA9-7C30-40D6-941D-3AF664B44454}" srcOrd="0" destOrd="0" parTransId="{5264E8F6-51F2-4D59-8962-B04BBACD3CEB}" sibTransId="{757ABF28-E7A9-4A61-803F-13A4C320E591}"/>
    <dgm:cxn modelId="{43549132-64D8-47C3-B425-926C8D31C129}" srcId="{40D7DD82-BE03-45C6-B540-805AC59D16D3}" destId="{0AA287F4-F662-4CA8-9E8C-66D6C9620478}" srcOrd="2" destOrd="0" parTransId="{DEFCD4F1-F642-4C48-B1FB-F56C17571EE0}" sibTransId="{B31E148F-9FDC-47C8-A21C-0B536DBBE7CE}"/>
    <dgm:cxn modelId="{84EAE504-8241-4B02-BD63-E75CA5549424}" srcId="{65C98DDF-4728-45AC-9CF7-C3E3E042BDEE}" destId="{791F24F8-9859-4ED0-8E10-4071BEBA9A0C}" srcOrd="1" destOrd="0" parTransId="{D8279C36-6B17-4C40-801A-2DBAD73C2AE4}" sibTransId="{AB6AD087-A13C-4D92-ADA5-DF7BD6E9D4EB}"/>
    <dgm:cxn modelId="{AEB2F713-BBB3-4D58-BFD6-39FC2B7DF295}" srcId="{40D7DD82-BE03-45C6-B540-805AC59D16D3}" destId="{3070535B-3ECD-4223-8A96-B4F7948A08F7}" srcOrd="1" destOrd="0" parTransId="{D8F2C51D-1C89-4AEE-A4ED-312DA48B172A}" sibTransId="{55807B7B-2D9F-4595-8A29-CC1CD2B831D2}"/>
    <dgm:cxn modelId="{2EFA2C1C-FA8D-44D7-8F3D-620A1494C4EE}" type="presOf" srcId="{0AA287F4-F662-4CA8-9E8C-66D6C9620478}" destId="{D6B1994B-5591-479E-8AFE-1242F763DB4F}" srcOrd="0" destOrd="0" presId="urn:microsoft.com/office/officeart/2005/8/layout/hList3"/>
    <dgm:cxn modelId="{7246E628-7D6F-4FF0-A9A6-7CB8F1CEF91E}" srcId="{40D7DD82-BE03-45C6-B540-805AC59D16D3}" destId="{1A329C88-523C-401E-9E76-04B18594F444}" srcOrd="3" destOrd="0" parTransId="{AD85CBDD-55F1-4581-8491-7327B1A62704}" sibTransId="{94B36753-9548-4474-AEA3-D72103587D61}"/>
    <dgm:cxn modelId="{5ACB5C9F-AF26-414E-AB98-5C5A09D99C5B}" type="presOf" srcId="{1A329C88-523C-401E-9E76-04B18594F444}" destId="{C40DEFAD-9836-4416-84DD-722DD08347D5}" srcOrd="0" destOrd="0" presId="urn:microsoft.com/office/officeart/2005/8/layout/hList3"/>
    <dgm:cxn modelId="{3FEA7601-8C8F-4EC1-B783-AF85A35331A0}" type="presOf" srcId="{EA61FDA9-7C30-40D6-941D-3AF664B44454}" destId="{C424F185-48AF-4477-8C14-0805CAE6957D}" srcOrd="0" destOrd="0" presId="urn:microsoft.com/office/officeart/2005/8/layout/hList3"/>
    <dgm:cxn modelId="{F3E37339-AFD6-4631-9D99-B385F6A4D207}" type="presParOf" srcId="{23C0C90C-DCB5-455B-A785-0615ECB1B16A}" destId="{223DEE4C-4EED-467E-A526-384ACF8C86FD}" srcOrd="0" destOrd="0" presId="urn:microsoft.com/office/officeart/2005/8/layout/hList3"/>
    <dgm:cxn modelId="{497656C7-0E21-429E-A50F-647B5F34801A}" type="presParOf" srcId="{23C0C90C-DCB5-455B-A785-0615ECB1B16A}" destId="{0949B898-9FDB-43EE-9E1F-3CF22C9393E9}" srcOrd="1" destOrd="0" presId="urn:microsoft.com/office/officeart/2005/8/layout/hList3"/>
    <dgm:cxn modelId="{5F8CA0F9-5717-45D9-90E4-7062F744278D}" type="presParOf" srcId="{0949B898-9FDB-43EE-9E1F-3CF22C9393E9}" destId="{C424F185-48AF-4477-8C14-0805CAE6957D}" srcOrd="0" destOrd="0" presId="urn:microsoft.com/office/officeart/2005/8/layout/hList3"/>
    <dgm:cxn modelId="{E0D89FD3-3D29-431E-A950-0129781C5FD6}" type="presParOf" srcId="{0949B898-9FDB-43EE-9E1F-3CF22C9393E9}" destId="{47A69148-BB01-4FCA-BF8F-7253428FF9A3}" srcOrd="1" destOrd="0" presId="urn:microsoft.com/office/officeart/2005/8/layout/hList3"/>
    <dgm:cxn modelId="{2EDFFAF8-FF04-4FF8-A3FB-BF76EB77D381}" type="presParOf" srcId="{0949B898-9FDB-43EE-9E1F-3CF22C9393E9}" destId="{D6B1994B-5591-479E-8AFE-1242F763DB4F}" srcOrd="2" destOrd="0" presId="urn:microsoft.com/office/officeart/2005/8/layout/hList3"/>
    <dgm:cxn modelId="{7B365E31-D093-42AE-90C1-2900C577AD1C}" type="presParOf" srcId="{0949B898-9FDB-43EE-9E1F-3CF22C9393E9}" destId="{C40DEFAD-9836-4416-84DD-722DD08347D5}" srcOrd="3" destOrd="0" presId="urn:microsoft.com/office/officeart/2005/8/layout/hList3"/>
    <dgm:cxn modelId="{BFD170D7-12DE-4938-8D3E-09B0825F581E}" type="presParOf" srcId="{23C0C90C-DCB5-455B-A785-0615ECB1B16A}" destId="{7818FE8A-4286-4278-B706-CDF25733EBD4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606B45-7665-491A-81E8-0AD555D12EF8}">
      <dsp:nvSpPr>
        <dsp:cNvPr id="0" name=""/>
        <dsp:cNvSpPr/>
      </dsp:nvSpPr>
      <dsp:spPr>
        <a:xfrm>
          <a:off x="0" y="459"/>
          <a:ext cx="806529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8C52BA-EE9B-43D7-A381-27BF18C82F37}">
      <dsp:nvSpPr>
        <dsp:cNvPr id="0" name=""/>
        <dsp:cNvSpPr/>
      </dsp:nvSpPr>
      <dsp:spPr>
        <a:xfrm>
          <a:off x="0" y="459"/>
          <a:ext cx="8065294" cy="5378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/>
            <a:t>Describe how to conduct evaluation research</a:t>
          </a:r>
        </a:p>
      </dsp:txBody>
      <dsp:txXfrm>
        <a:off x="0" y="459"/>
        <a:ext cx="8065294" cy="537895"/>
      </dsp:txXfrm>
    </dsp:sp>
    <dsp:sp modelId="{38C4DF82-29AE-4F10-87C7-789BC75FC660}">
      <dsp:nvSpPr>
        <dsp:cNvPr id="0" name=""/>
        <dsp:cNvSpPr/>
      </dsp:nvSpPr>
      <dsp:spPr>
        <a:xfrm>
          <a:off x="0" y="538354"/>
          <a:ext cx="806529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43F756-552B-45CF-A6DC-33CB6A88775D}">
      <dsp:nvSpPr>
        <dsp:cNvPr id="0" name=""/>
        <dsp:cNvSpPr/>
      </dsp:nvSpPr>
      <dsp:spPr>
        <a:xfrm>
          <a:off x="0" y="538354"/>
          <a:ext cx="8065294" cy="5378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/>
            <a:t>Define inputs, outputs and outcomes</a:t>
          </a:r>
        </a:p>
      </dsp:txBody>
      <dsp:txXfrm>
        <a:off x="0" y="538354"/>
        <a:ext cx="8065294" cy="537895"/>
      </dsp:txXfrm>
    </dsp:sp>
    <dsp:sp modelId="{45B2647B-2DC4-4E1D-BA39-9EB8C3DF61C4}">
      <dsp:nvSpPr>
        <dsp:cNvPr id="0" name=""/>
        <dsp:cNvSpPr/>
      </dsp:nvSpPr>
      <dsp:spPr>
        <a:xfrm>
          <a:off x="0" y="1076249"/>
          <a:ext cx="806529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0B2472-0D64-453C-80B9-05AD919B2F43}">
      <dsp:nvSpPr>
        <dsp:cNvPr id="0" name=""/>
        <dsp:cNvSpPr/>
      </dsp:nvSpPr>
      <dsp:spPr>
        <a:xfrm>
          <a:off x="0" y="1076249"/>
          <a:ext cx="8065294" cy="5378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/>
            <a:t>Identify the three goals of process assessment </a:t>
          </a:r>
        </a:p>
      </dsp:txBody>
      <dsp:txXfrm>
        <a:off x="0" y="1076249"/>
        <a:ext cx="8065294" cy="537895"/>
      </dsp:txXfrm>
    </dsp:sp>
    <dsp:sp modelId="{63D16123-BC3C-483D-A729-AC521B481DFC}">
      <dsp:nvSpPr>
        <dsp:cNvPr id="0" name=""/>
        <dsp:cNvSpPr/>
      </dsp:nvSpPr>
      <dsp:spPr>
        <a:xfrm>
          <a:off x="0" y="1614144"/>
          <a:ext cx="806529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246E9A-05B6-4BA2-81D5-8A9D7802CE09}">
      <dsp:nvSpPr>
        <dsp:cNvPr id="0" name=""/>
        <dsp:cNvSpPr/>
      </dsp:nvSpPr>
      <dsp:spPr>
        <a:xfrm>
          <a:off x="0" y="1614144"/>
          <a:ext cx="8065294" cy="5378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/>
            <a:t>Identify why social workers might use single subjects design</a:t>
          </a:r>
        </a:p>
      </dsp:txBody>
      <dsp:txXfrm>
        <a:off x="0" y="1614144"/>
        <a:ext cx="8065294" cy="537895"/>
      </dsp:txXfrm>
    </dsp:sp>
    <dsp:sp modelId="{073F6F18-3F74-4B90-A725-3FFFA9657E07}">
      <dsp:nvSpPr>
        <dsp:cNvPr id="0" name=""/>
        <dsp:cNvSpPr/>
      </dsp:nvSpPr>
      <dsp:spPr>
        <a:xfrm>
          <a:off x="0" y="2152040"/>
          <a:ext cx="806529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B9AA83-5365-49BF-B9AB-11B313BD3829}">
      <dsp:nvSpPr>
        <dsp:cNvPr id="0" name=""/>
        <dsp:cNvSpPr/>
      </dsp:nvSpPr>
      <dsp:spPr>
        <a:xfrm>
          <a:off x="0" y="2152040"/>
          <a:ext cx="8065294" cy="5378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/>
            <a:t>Describe the two stages of single-subjects design</a:t>
          </a:r>
        </a:p>
      </dsp:txBody>
      <dsp:txXfrm>
        <a:off x="0" y="2152040"/>
        <a:ext cx="8065294" cy="537895"/>
      </dsp:txXfrm>
    </dsp:sp>
    <dsp:sp modelId="{4068FAFC-27B9-4348-A0DB-8FD9C061C9D9}">
      <dsp:nvSpPr>
        <dsp:cNvPr id="0" name=""/>
        <dsp:cNvSpPr/>
      </dsp:nvSpPr>
      <dsp:spPr>
        <a:xfrm>
          <a:off x="0" y="2689935"/>
          <a:ext cx="806529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6E33C3-101D-4F22-B740-EAC2EDE1CEA3}">
      <dsp:nvSpPr>
        <dsp:cNvPr id="0" name=""/>
        <dsp:cNvSpPr/>
      </dsp:nvSpPr>
      <dsp:spPr>
        <a:xfrm>
          <a:off x="0" y="2689935"/>
          <a:ext cx="8065294" cy="5378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/>
            <a:t>Define and provide at least one example of action research</a:t>
          </a:r>
        </a:p>
      </dsp:txBody>
      <dsp:txXfrm>
        <a:off x="0" y="2689935"/>
        <a:ext cx="8065294" cy="537895"/>
      </dsp:txXfrm>
    </dsp:sp>
    <dsp:sp modelId="{88405220-4DD4-41EF-A226-E7F6ABEBB429}">
      <dsp:nvSpPr>
        <dsp:cNvPr id="0" name=""/>
        <dsp:cNvSpPr/>
      </dsp:nvSpPr>
      <dsp:spPr>
        <a:xfrm>
          <a:off x="0" y="3227830"/>
          <a:ext cx="806529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AD49C2-BDC0-4444-822A-CB399E8D93AE}">
      <dsp:nvSpPr>
        <dsp:cNvPr id="0" name=""/>
        <dsp:cNvSpPr/>
      </dsp:nvSpPr>
      <dsp:spPr>
        <a:xfrm>
          <a:off x="0" y="3227830"/>
          <a:ext cx="8065294" cy="5378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/>
            <a:t>Describe the role of stakeholders in action research</a:t>
          </a:r>
        </a:p>
      </dsp:txBody>
      <dsp:txXfrm>
        <a:off x="0" y="3227830"/>
        <a:ext cx="8065294" cy="5378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119A72-AE86-4F45-B0DA-5239E6F3CB89}">
      <dsp:nvSpPr>
        <dsp:cNvPr id="0" name=""/>
        <dsp:cNvSpPr/>
      </dsp:nvSpPr>
      <dsp:spPr>
        <a:xfrm>
          <a:off x="0" y="0"/>
          <a:ext cx="8066087" cy="1528269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b="0" kern="1200" cap="none" smtClean="0"/>
            <a:t>Focuses on the individual case, not average among a sample</a:t>
          </a:r>
          <a:endParaRPr lang="en-US" sz="4300" kern="1200" dirty="0"/>
        </a:p>
      </dsp:txBody>
      <dsp:txXfrm>
        <a:off x="0" y="0"/>
        <a:ext cx="8066087" cy="1528269"/>
      </dsp:txXfrm>
    </dsp:sp>
    <dsp:sp modelId="{8B1950DD-D33E-4F49-9913-002DFAB5E886}">
      <dsp:nvSpPr>
        <dsp:cNvPr id="0" name=""/>
        <dsp:cNvSpPr/>
      </dsp:nvSpPr>
      <dsp:spPr>
        <a:xfrm>
          <a:off x="3938" y="1528269"/>
          <a:ext cx="2686069" cy="3209366"/>
        </a:xfrm>
        <a:prstGeom prst="rect">
          <a:avLst/>
        </a:prstGeom>
        <a:solidFill>
          <a:schemeClr val="accent3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0" kern="1200" cap="none" smtClean="0"/>
            <a:t>Repeated measurements over time</a:t>
          </a:r>
          <a:endParaRPr lang="en-US" sz="3100" kern="1200" dirty="0"/>
        </a:p>
      </dsp:txBody>
      <dsp:txXfrm>
        <a:off x="3938" y="1528269"/>
        <a:ext cx="2686069" cy="3209366"/>
      </dsp:txXfrm>
    </dsp:sp>
    <dsp:sp modelId="{42599930-F4A8-45C2-82DF-55420E905775}">
      <dsp:nvSpPr>
        <dsp:cNvPr id="0" name=""/>
        <dsp:cNvSpPr/>
      </dsp:nvSpPr>
      <dsp:spPr>
        <a:xfrm>
          <a:off x="2690008" y="1528269"/>
          <a:ext cx="2686069" cy="320936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0" kern="1200" cap="none" smtClean="0"/>
            <a:t>Starts with a baseline phase (A) prior to intervention</a:t>
          </a:r>
          <a:endParaRPr lang="en-US" sz="3100" kern="1200" dirty="0"/>
        </a:p>
      </dsp:txBody>
      <dsp:txXfrm>
        <a:off x="2690008" y="1528269"/>
        <a:ext cx="2686069" cy="3209366"/>
      </dsp:txXfrm>
    </dsp:sp>
    <dsp:sp modelId="{AB583A8A-D21D-4C42-9C26-819899004BA5}">
      <dsp:nvSpPr>
        <dsp:cNvPr id="0" name=""/>
        <dsp:cNvSpPr/>
      </dsp:nvSpPr>
      <dsp:spPr>
        <a:xfrm>
          <a:off x="5376078" y="1528269"/>
          <a:ext cx="2686069" cy="3209366"/>
        </a:xfrm>
        <a:prstGeom prst="rect">
          <a:avLst/>
        </a:prstGeom>
        <a:solidFill>
          <a:schemeClr val="accent3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0" kern="1200" cap="none" dirty="0" smtClean="0"/>
            <a:t>Measurements continue through the treatment period (B)</a:t>
          </a:r>
          <a:endParaRPr lang="en-US" sz="3100" kern="1200" dirty="0"/>
        </a:p>
      </dsp:txBody>
      <dsp:txXfrm>
        <a:off x="5376078" y="1528269"/>
        <a:ext cx="2686069" cy="3209366"/>
      </dsp:txXfrm>
    </dsp:sp>
    <dsp:sp modelId="{7BE66275-B1C7-467A-BCC0-5D528208FA99}">
      <dsp:nvSpPr>
        <dsp:cNvPr id="0" name=""/>
        <dsp:cNvSpPr/>
      </dsp:nvSpPr>
      <dsp:spPr>
        <a:xfrm>
          <a:off x="0" y="4737635"/>
          <a:ext cx="8066087" cy="356596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A52CD6-A993-4593-B47D-CEACA0DE0524}">
      <dsp:nvSpPr>
        <dsp:cNvPr id="0" name=""/>
        <dsp:cNvSpPr/>
      </dsp:nvSpPr>
      <dsp:spPr>
        <a:xfrm>
          <a:off x="0" y="617912"/>
          <a:ext cx="2604515" cy="1562709"/>
        </a:xfrm>
        <a:prstGeom prst="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Abbreviated by the letter A</a:t>
          </a:r>
          <a:endParaRPr lang="en-US" sz="2000" kern="1200" dirty="0"/>
        </a:p>
      </dsp:txBody>
      <dsp:txXfrm>
        <a:off x="0" y="617912"/>
        <a:ext cx="2604515" cy="1562709"/>
      </dsp:txXfrm>
    </dsp:sp>
    <dsp:sp modelId="{B49D56D8-3450-423C-A727-4EC9408FE324}">
      <dsp:nvSpPr>
        <dsp:cNvPr id="0" name=""/>
        <dsp:cNvSpPr/>
      </dsp:nvSpPr>
      <dsp:spPr>
        <a:xfrm>
          <a:off x="2864967" y="617912"/>
          <a:ext cx="2604515" cy="1562709"/>
        </a:xfrm>
        <a:prstGeom prst="rect">
          <a:avLst/>
        </a:prstGeom>
        <a:solidFill>
          <a:schemeClr val="accent1">
            <a:shade val="50000"/>
            <a:hueOff val="102876"/>
            <a:satOff val="-1331"/>
            <a:lumOff val="1661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No intervention during the baseline</a:t>
          </a:r>
          <a:endParaRPr lang="en-US" sz="2000" kern="1200" dirty="0" smtClean="0"/>
        </a:p>
      </dsp:txBody>
      <dsp:txXfrm>
        <a:off x="2864967" y="617912"/>
        <a:ext cx="2604515" cy="1562709"/>
      </dsp:txXfrm>
    </dsp:sp>
    <dsp:sp modelId="{6DDD95D0-B8A6-4714-9CA5-42ABCAB6AAE9}">
      <dsp:nvSpPr>
        <dsp:cNvPr id="0" name=""/>
        <dsp:cNvSpPr/>
      </dsp:nvSpPr>
      <dsp:spPr>
        <a:xfrm>
          <a:off x="5729934" y="617912"/>
          <a:ext cx="2604515" cy="1562709"/>
        </a:xfrm>
        <a:prstGeom prst="rect">
          <a:avLst/>
        </a:prstGeom>
        <a:solidFill>
          <a:schemeClr val="accent1">
            <a:shade val="50000"/>
            <a:hueOff val="205752"/>
            <a:satOff val="-2662"/>
            <a:lumOff val="3323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Repeated measurements are taken until a pattern emerges</a:t>
          </a:r>
          <a:endParaRPr lang="en-US" sz="1900" kern="1200" dirty="0" smtClean="0"/>
        </a:p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Stable; Trend; Cycle</a:t>
          </a:r>
          <a:endParaRPr lang="en-US" sz="1600" kern="1200" dirty="0" smtClean="0"/>
        </a:p>
      </dsp:txBody>
      <dsp:txXfrm>
        <a:off x="5729934" y="617912"/>
        <a:ext cx="2604515" cy="1562709"/>
      </dsp:txXfrm>
    </dsp:sp>
    <dsp:sp modelId="{41450985-44A2-4593-8EF1-EE0418C297E3}">
      <dsp:nvSpPr>
        <dsp:cNvPr id="0" name=""/>
        <dsp:cNvSpPr/>
      </dsp:nvSpPr>
      <dsp:spPr>
        <a:xfrm>
          <a:off x="1432483" y="2441073"/>
          <a:ext cx="2604515" cy="1562709"/>
        </a:xfrm>
        <a:prstGeom prst="rect">
          <a:avLst/>
        </a:prstGeom>
        <a:solidFill>
          <a:schemeClr val="accent1">
            <a:shade val="50000"/>
            <a:hueOff val="205752"/>
            <a:satOff val="-2662"/>
            <a:lumOff val="3323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Similar to the control group in experimental design (i.e., it shows what happens without the intervention)</a:t>
          </a:r>
          <a:endParaRPr lang="en-US" sz="2000" kern="1200" dirty="0" smtClean="0"/>
        </a:p>
      </dsp:txBody>
      <dsp:txXfrm>
        <a:off x="1432483" y="2441073"/>
        <a:ext cx="2604515" cy="1562709"/>
      </dsp:txXfrm>
    </dsp:sp>
    <dsp:sp modelId="{2C080D40-4F7E-4980-A0CB-6826C75B09E7}">
      <dsp:nvSpPr>
        <dsp:cNvPr id="0" name=""/>
        <dsp:cNvSpPr/>
      </dsp:nvSpPr>
      <dsp:spPr>
        <a:xfrm>
          <a:off x="4297450" y="2441073"/>
          <a:ext cx="2604515" cy="1562709"/>
        </a:xfrm>
        <a:prstGeom prst="rect">
          <a:avLst/>
        </a:prstGeom>
        <a:solidFill>
          <a:schemeClr val="accent1">
            <a:shade val="50000"/>
            <a:hueOff val="102876"/>
            <a:satOff val="-1331"/>
            <a:lumOff val="1661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smtClean="0"/>
            <a:t>Minimum of 3 measurements are needed, but often more are needed</a:t>
          </a:r>
          <a:endParaRPr lang="en-US" sz="2000" kern="1200" dirty="0"/>
        </a:p>
      </dsp:txBody>
      <dsp:txXfrm>
        <a:off x="4297450" y="2441073"/>
        <a:ext cx="2604515" cy="156270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A52CD6-A993-4593-B47D-CEACA0DE0524}">
      <dsp:nvSpPr>
        <dsp:cNvPr id="0" name=""/>
        <dsp:cNvSpPr/>
      </dsp:nvSpPr>
      <dsp:spPr>
        <a:xfrm>
          <a:off x="586747" y="2306"/>
          <a:ext cx="3092872" cy="185572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accent1">
                  <a:lumMod val="75000"/>
                </a:schemeClr>
              </a:solidFill>
            </a:rPr>
            <a:t>Begins after the baseline phase</a:t>
          </a:r>
          <a:endParaRPr lang="en-US" sz="3200" kern="1200" dirty="0">
            <a:solidFill>
              <a:schemeClr val="accent1">
                <a:lumMod val="75000"/>
              </a:schemeClr>
            </a:solidFill>
          </a:endParaRPr>
        </a:p>
      </dsp:txBody>
      <dsp:txXfrm>
        <a:off x="586747" y="2306"/>
        <a:ext cx="3092872" cy="1855723"/>
      </dsp:txXfrm>
    </dsp:sp>
    <dsp:sp modelId="{167368CA-F0AB-4F3D-9F36-2C6AB71E124A}">
      <dsp:nvSpPr>
        <dsp:cNvPr id="0" name=""/>
        <dsp:cNvSpPr/>
      </dsp:nvSpPr>
      <dsp:spPr>
        <a:xfrm>
          <a:off x="3988907" y="2306"/>
          <a:ext cx="3092872" cy="185572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accent1">
                  <a:lumMod val="75000"/>
                </a:schemeClr>
              </a:solidFill>
            </a:rPr>
            <a:t>Intervention is administered</a:t>
          </a:r>
          <a:endParaRPr lang="en-US" sz="3200" kern="1200" dirty="0">
            <a:solidFill>
              <a:schemeClr val="accent1">
                <a:lumMod val="75000"/>
              </a:schemeClr>
            </a:solidFill>
          </a:endParaRPr>
        </a:p>
      </dsp:txBody>
      <dsp:txXfrm>
        <a:off x="3988907" y="2306"/>
        <a:ext cx="3092872" cy="1855723"/>
      </dsp:txXfrm>
    </dsp:sp>
    <dsp:sp modelId="{164F1490-C6A9-4D88-A20C-358D871742C6}">
      <dsp:nvSpPr>
        <dsp:cNvPr id="0" name=""/>
        <dsp:cNvSpPr/>
      </dsp:nvSpPr>
      <dsp:spPr>
        <a:xfrm>
          <a:off x="586747" y="2167317"/>
          <a:ext cx="3092872" cy="185572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accent1">
                  <a:lumMod val="75000"/>
                </a:schemeClr>
              </a:solidFill>
            </a:rPr>
            <a:t>Represented by the letter B</a:t>
          </a:r>
          <a:endParaRPr lang="en-US" sz="3200" kern="1200" dirty="0">
            <a:solidFill>
              <a:schemeClr val="accent1">
                <a:lumMod val="75000"/>
              </a:schemeClr>
            </a:solidFill>
          </a:endParaRPr>
        </a:p>
      </dsp:txBody>
      <dsp:txXfrm>
        <a:off x="586747" y="2167317"/>
        <a:ext cx="3092872" cy="1855723"/>
      </dsp:txXfrm>
    </dsp:sp>
    <dsp:sp modelId="{B49D56D8-3450-423C-A727-4EC9408FE324}">
      <dsp:nvSpPr>
        <dsp:cNvPr id="0" name=""/>
        <dsp:cNvSpPr/>
      </dsp:nvSpPr>
      <dsp:spPr>
        <a:xfrm>
          <a:off x="3988907" y="2167317"/>
          <a:ext cx="3092872" cy="185572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accent1">
                  <a:lumMod val="75000"/>
                </a:schemeClr>
              </a:solidFill>
            </a:rPr>
            <a:t>Should be as long or longer than the baseline</a:t>
          </a:r>
          <a:endParaRPr lang="en-US" sz="3200" kern="1200" dirty="0" smtClean="0">
            <a:solidFill>
              <a:schemeClr val="accent1">
                <a:lumMod val="75000"/>
              </a:schemeClr>
            </a:solidFill>
          </a:endParaRPr>
        </a:p>
      </dsp:txBody>
      <dsp:txXfrm>
        <a:off x="3988907" y="2167317"/>
        <a:ext cx="3092872" cy="185572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6B93C4-E6B7-48B0-A5BA-50DA2BC49802}">
      <dsp:nvSpPr>
        <dsp:cNvPr id="0" name=""/>
        <dsp:cNvSpPr/>
      </dsp:nvSpPr>
      <dsp:spPr>
        <a:xfrm>
          <a:off x="186060" y="381875"/>
          <a:ext cx="4589483" cy="4589483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1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Benefits</a:t>
          </a:r>
          <a:endParaRPr lang="en-US" sz="3100" kern="1200" dirty="0"/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Conducive for social work practice</a:t>
          </a:r>
          <a:endParaRPr lang="en-US" sz="2400" kern="1200" dirty="0"/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Can measure multiple outcomes in a variety of ways</a:t>
          </a:r>
          <a:endParaRPr lang="en-US" sz="2400" kern="1200" dirty="0"/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400" kern="1200" dirty="0"/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400" kern="1200" dirty="0"/>
        </a:p>
      </dsp:txBody>
      <dsp:txXfrm>
        <a:off x="826933" y="923074"/>
        <a:ext cx="2646188" cy="3507086"/>
      </dsp:txXfrm>
    </dsp:sp>
    <dsp:sp modelId="{42EC3207-D384-4B43-8339-41D37380E093}">
      <dsp:nvSpPr>
        <dsp:cNvPr id="0" name=""/>
        <dsp:cNvSpPr/>
      </dsp:nvSpPr>
      <dsp:spPr>
        <a:xfrm>
          <a:off x="3493796" y="381875"/>
          <a:ext cx="4589483" cy="4589483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1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Challenges</a:t>
          </a:r>
          <a:endParaRPr lang="en-US" sz="3100" kern="1200" dirty="0"/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Baseline may be unethical or impractical</a:t>
          </a:r>
          <a:endParaRPr lang="en-US" sz="2400" kern="1200" dirty="0"/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Pattern can be difficult to discern</a:t>
          </a:r>
          <a:endParaRPr lang="en-US" sz="2400" kern="1200" dirty="0"/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Not generalizable</a:t>
          </a:r>
          <a:endParaRPr lang="en-US" sz="2400" kern="1200" dirty="0"/>
        </a:p>
      </dsp:txBody>
      <dsp:txXfrm>
        <a:off x="4796217" y="923074"/>
        <a:ext cx="2646188" cy="350708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50FEFA-9435-46B3-A872-985A1956E03A}">
      <dsp:nvSpPr>
        <dsp:cNvPr id="0" name=""/>
        <dsp:cNvSpPr/>
      </dsp:nvSpPr>
      <dsp:spPr>
        <a:xfrm>
          <a:off x="0" y="14267"/>
          <a:ext cx="8065294" cy="149772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0" tIns="162560" rIns="284480" bIns="16256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/>
            <a:t>Research that is conducted for the purpose of creating social change</a:t>
          </a:r>
        </a:p>
      </dsp:txBody>
      <dsp:txXfrm>
        <a:off x="0" y="14267"/>
        <a:ext cx="8065294" cy="1497729"/>
      </dsp:txXfrm>
    </dsp:sp>
    <dsp:sp modelId="{9439C8B8-F9E4-4A37-A20C-BA25FA586481}">
      <dsp:nvSpPr>
        <dsp:cNvPr id="0" name=""/>
        <dsp:cNvSpPr/>
      </dsp:nvSpPr>
      <dsp:spPr>
        <a:xfrm>
          <a:off x="0" y="1511997"/>
          <a:ext cx="8065294" cy="223992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227584" bIns="256032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/>
            <a:t>Stakeholders – those in the community with a interest in your study; in action research the emphasis should be put on those stakeholders who have the least power</a:t>
          </a:r>
        </a:p>
      </dsp:txBody>
      <dsp:txXfrm>
        <a:off x="0" y="1511997"/>
        <a:ext cx="8065294" cy="223992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3DEE4C-4EED-467E-A526-384ACF8C86FD}">
      <dsp:nvSpPr>
        <dsp:cNvPr id="0" name=""/>
        <dsp:cNvSpPr/>
      </dsp:nvSpPr>
      <dsp:spPr>
        <a:xfrm>
          <a:off x="0" y="0"/>
          <a:ext cx="8918223" cy="1205653"/>
        </a:xfrm>
        <a:prstGeom prst="rect">
          <a:avLst/>
        </a:prstGeom>
        <a:solidFill>
          <a:schemeClr val="accent4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b="1" kern="1200" dirty="0"/>
            <a:t>Assumptions</a:t>
          </a:r>
          <a:r>
            <a:rPr lang="en-US" sz="4300" kern="1200" dirty="0"/>
            <a:t> </a:t>
          </a:r>
          <a:r>
            <a:rPr lang="en-US" sz="1800" kern="1200" dirty="0" smtClean="0"/>
            <a:t>(Healy</a:t>
          </a:r>
          <a:r>
            <a:rPr lang="en-US" sz="1800" kern="1200" dirty="0"/>
            <a:t>, 2001)</a:t>
          </a:r>
        </a:p>
      </dsp:txBody>
      <dsp:txXfrm>
        <a:off x="0" y="0"/>
        <a:ext cx="8918223" cy="1205653"/>
      </dsp:txXfrm>
    </dsp:sp>
    <dsp:sp modelId="{C424F185-48AF-4477-8C14-0805CAE6957D}">
      <dsp:nvSpPr>
        <dsp:cNvPr id="0" name=""/>
        <dsp:cNvSpPr/>
      </dsp:nvSpPr>
      <dsp:spPr>
        <a:xfrm>
          <a:off x="3391" y="1205653"/>
          <a:ext cx="2104229" cy="253187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>
              <a:solidFill>
                <a:schemeClr val="accent1">
                  <a:lumMod val="75000"/>
                </a:schemeClr>
              </a:solidFill>
            </a:rPr>
            <a:t>Oppression is caused by macro-level structures </a:t>
          </a:r>
        </a:p>
      </dsp:txBody>
      <dsp:txXfrm>
        <a:off x="3391" y="1205653"/>
        <a:ext cx="2104229" cy="2531871"/>
      </dsp:txXfrm>
    </dsp:sp>
    <dsp:sp modelId="{47A69148-BB01-4FCA-BF8F-7253428FF9A3}">
      <dsp:nvSpPr>
        <dsp:cNvPr id="0" name=""/>
        <dsp:cNvSpPr/>
      </dsp:nvSpPr>
      <dsp:spPr>
        <a:xfrm>
          <a:off x="2107621" y="1205653"/>
          <a:ext cx="2122868" cy="2531871"/>
        </a:xfrm>
        <a:prstGeom prst="rect">
          <a:avLst/>
        </a:prstGeom>
        <a:solidFill>
          <a:schemeClr val="accent4">
            <a:hueOff val="-2757287"/>
            <a:satOff val="15482"/>
            <a:lumOff val="-71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accent1">
                  <a:lumMod val="75000"/>
                </a:schemeClr>
              </a:solidFill>
            </a:rPr>
            <a:t>Research should </a:t>
          </a:r>
          <a:r>
            <a:rPr lang="en-US" sz="2400" b="1" kern="1200" dirty="0">
              <a:solidFill>
                <a:schemeClr val="accent1">
                  <a:lumMod val="75000"/>
                </a:schemeClr>
              </a:solidFill>
            </a:rPr>
            <a:t>expose and confront the powerful</a:t>
          </a:r>
        </a:p>
      </dsp:txBody>
      <dsp:txXfrm>
        <a:off x="2107621" y="1205653"/>
        <a:ext cx="2122868" cy="2531871"/>
      </dsp:txXfrm>
    </dsp:sp>
    <dsp:sp modelId="{D6B1994B-5591-479E-8AFE-1242F763DB4F}">
      <dsp:nvSpPr>
        <dsp:cNvPr id="0" name=""/>
        <dsp:cNvSpPr/>
      </dsp:nvSpPr>
      <dsp:spPr>
        <a:xfrm>
          <a:off x="4230489" y="1205653"/>
          <a:ext cx="2449577" cy="2531871"/>
        </a:xfrm>
        <a:prstGeom prst="rect">
          <a:avLst/>
        </a:prstGeom>
        <a:solidFill>
          <a:schemeClr val="accent4">
            <a:hueOff val="-5514574"/>
            <a:satOff val="30963"/>
            <a:lumOff val="-143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>
              <a:solidFill>
                <a:schemeClr val="accent1">
                  <a:lumMod val="75000"/>
                </a:schemeClr>
              </a:solidFill>
            </a:rPr>
            <a:t>Researcher and participant relationships should be </a:t>
          </a:r>
          <a:r>
            <a:rPr lang="en-US" sz="2400" b="1" kern="1200" dirty="0" smtClean="0">
              <a:solidFill>
                <a:schemeClr val="accent1">
                  <a:lumMod val="75000"/>
                </a:schemeClr>
              </a:solidFill>
            </a:rPr>
            <a:t>equal</a:t>
          </a:r>
          <a:endParaRPr lang="en-US" sz="2400" b="1" kern="1200" dirty="0">
            <a:solidFill>
              <a:schemeClr val="accent1">
                <a:lumMod val="75000"/>
              </a:schemeClr>
            </a:solidFill>
          </a:endParaRPr>
        </a:p>
      </dsp:txBody>
      <dsp:txXfrm>
        <a:off x="4230489" y="1205653"/>
        <a:ext cx="2449577" cy="2531871"/>
      </dsp:txXfrm>
    </dsp:sp>
    <dsp:sp modelId="{C40DEFAD-9836-4416-84DD-722DD08347D5}">
      <dsp:nvSpPr>
        <dsp:cNvPr id="0" name=""/>
        <dsp:cNvSpPr/>
      </dsp:nvSpPr>
      <dsp:spPr>
        <a:xfrm>
          <a:off x="6683458" y="1205653"/>
          <a:ext cx="2234764" cy="2531871"/>
        </a:xfrm>
        <a:prstGeom prst="rect">
          <a:avLst/>
        </a:prstGeom>
        <a:solidFill>
          <a:schemeClr val="accent4">
            <a:hueOff val="-8271860"/>
            <a:satOff val="46445"/>
            <a:lumOff val="-215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accent1">
                  <a:lumMod val="75000"/>
                </a:schemeClr>
              </a:solidFill>
            </a:rPr>
            <a:t>Research should </a:t>
          </a:r>
          <a:r>
            <a:rPr lang="en-US" sz="2400" b="1" kern="1200" dirty="0">
              <a:solidFill>
                <a:schemeClr val="accent1">
                  <a:lumMod val="75000"/>
                </a:schemeClr>
              </a:solidFill>
            </a:rPr>
            <a:t>result in consciousness-raising and collective action</a:t>
          </a:r>
        </a:p>
      </dsp:txBody>
      <dsp:txXfrm>
        <a:off x="6683458" y="1205653"/>
        <a:ext cx="2234764" cy="2531871"/>
      </dsp:txXfrm>
    </dsp:sp>
    <dsp:sp modelId="{7818FE8A-4286-4278-B706-CDF25733EBD4}">
      <dsp:nvSpPr>
        <dsp:cNvPr id="0" name=""/>
        <dsp:cNvSpPr/>
      </dsp:nvSpPr>
      <dsp:spPr>
        <a:xfrm>
          <a:off x="0" y="3737524"/>
          <a:ext cx="8918223" cy="281319"/>
        </a:xfrm>
        <a:prstGeom prst="rect">
          <a:avLst/>
        </a:prstGeom>
        <a:solidFill>
          <a:schemeClr val="accent4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EEDDE7-70A3-4F8C-89A8-B331E58B8AB5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FDC160-6890-469F-86FF-D05697D45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183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this class, we will focus on process evaluation &amp; outcome evaluation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FDC160-6890-469F-86FF-D05697D4509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7942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FDC160-6890-469F-86FF-D05697D4509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3718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FDC160-6890-469F-86FF-D05697D4509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0278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 smtClean="0">
                <a:solidFill>
                  <a:schemeClr val="tx1"/>
                </a:solidFill>
              </a:rPr>
              <a:t>Three main goals: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FDC160-6890-469F-86FF-D05697D4509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1888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FDC160-6890-469F-86FF-D05697D4509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6854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FDC160-6890-469F-86FF-D05697D4509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1141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32779-61E7-4724-BFE2-B9CF6B4B186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2699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32779-61E7-4724-BFE2-B9CF6B4B186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6063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FDC160-6890-469F-86FF-D05697D4509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961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DC379A35-96F8-4A57-8A1F-98F31DECBC6D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FFD18831-2F19-4F31-81E7-D8DEDFF2B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542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9A35-96F8-4A57-8A1F-98F31DECBC6D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18831-2F19-4F31-81E7-D8DEDFF2B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345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9A35-96F8-4A57-8A1F-98F31DECBC6D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18831-2F19-4F31-81E7-D8DEDFF2B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845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7492" y="1993392"/>
            <a:ext cx="380619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7738" y="1993392"/>
            <a:ext cx="380619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9A35-96F8-4A57-8A1F-98F31DECBC6D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18831-2F19-4F31-81E7-D8DEDFF2B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396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492" y="2032000"/>
            <a:ext cx="3806190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492" y="2736150"/>
            <a:ext cx="380619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66310" y="2029968"/>
            <a:ext cx="3806190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6310" y="2734056"/>
            <a:ext cx="380619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9A35-96F8-4A57-8A1F-98F31DECBC6D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18831-2F19-4F31-81E7-D8DEDFF2B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707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9A35-96F8-4A57-8A1F-98F31DECBC6D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18831-2F19-4F31-81E7-D8DEDFF2B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453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9A35-96F8-4A57-8A1F-98F31DECBC6D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18831-2F19-4F31-81E7-D8DEDFF2B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976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9A35-96F8-4A57-8A1F-98F31DECBC6D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FFD18831-2F19-4F31-81E7-D8DEDFF2B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883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5909735"/>
            <a:ext cx="6922008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DC379A35-96F8-4A57-8A1F-98F31DECBC6D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FFD18831-2F19-4F31-81E7-D8DEDFF2B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5440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9A35-96F8-4A57-8A1F-98F31DECBC6D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18831-2F19-4F31-81E7-D8DEDFF2B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509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9A35-96F8-4A57-8A1F-98F31DECBC6D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18831-2F19-4F31-81E7-D8DEDFF2B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580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2919" y="499533"/>
            <a:ext cx="8079581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206" y="1993393"/>
            <a:ext cx="8065294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6412447"/>
            <a:ext cx="30861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DC379A35-96F8-4A57-8A1F-98F31DECBC6D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0" y="6554697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41193" y="5829748"/>
            <a:ext cx="219456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0" b="0">
                <a:ln>
                  <a:noFill/>
                </a:ln>
                <a:solidFill>
                  <a:schemeClr val="accent1">
                    <a:alpha val="20000"/>
                  </a:schemeClr>
                </a:solidFill>
                <a:latin typeface="+mj-lt"/>
              </a:defRPr>
            </a:lvl1pPr>
          </a:lstStyle>
          <a:p>
            <a:fld id="{FFD18831-2F19-4F31-81E7-D8DEDFF2B4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861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274320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D1BA5F6-5F01-4671-A6C3-5F3E161631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2628" y="770467"/>
            <a:ext cx="4956722" cy="3352800"/>
          </a:xfrm>
        </p:spPr>
        <p:txBody>
          <a:bodyPr>
            <a:normAutofit/>
          </a:bodyPr>
          <a:lstStyle/>
          <a:p>
            <a:r>
              <a:rPr lang="en-US" dirty="0"/>
              <a:t>Chapter 11: Real-world Research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B59B0B61-A913-4CF9-ABBF-42912ED022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634" y="4206876"/>
            <a:ext cx="4908716" cy="1645920"/>
          </a:xfrm>
        </p:spPr>
        <p:txBody>
          <a:bodyPr>
            <a:normAutofit/>
          </a:bodyPr>
          <a:lstStyle/>
          <a:p>
            <a:r>
              <a:rPr lang="en-US" i="1"/>
              <a:t>Foundations of Social Work Research</a:t>
            </a:r>
            <a:endParaRPr lang="en-US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73EA2C3E-E336-4F2C-AC83-50B4F69A4E8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664708" y="0"/>
            <a:ext cx="347929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D85A50A-988A-4717-90E2-DA990B079F5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40032" y="1482317"/>
            <a:ext cx="2521370" cy="1008548"/>
          </a:xfrm>
          <a:prstGeom prst="rect">
            <a:avLst/>
          </a:prstGeom>
          <a:noFill/>
        </p:spPr>
      </p:pic>
      <p:pic>
        <p:nvPicPr>
          <p:cNvPr id="5" name="Picture 4" descr="Image result for cc by nc sa image">
            <a:extLst>
              <a:ext uri="{FF2B5EF4-FFF2-40B4-BE49-F238E27FC236}">
                <a16:creationId xmlns:a16="http://schemas.microsoft.com/office/drawing/2014/main" xmlns="" id="{B0277A35-4E5B-4754-AD43-69A55BAB462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47306" y="4422018"/>
            <a:ext cx="2514096" cy="8799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00155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FF8ABBA-71AA-449E-B6CB-3C53B0AE1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A149581F-6D91-46B8-A64C-1E17090CC0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6139830"/>
              </p:ext>
            </p:extLst>
          </p:nvPr>
        </p:nvGraphicFramePr>
        <p:xfrm>
          <a:off x="507206" y="1993393"/>
          <a:ext cx="8065294" cy="37661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58915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Evaluation Research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4146131"/>
              </p:ext>
            </p:extLst>
          </p:nvPr>
        </p:nvGraphicFramePr>
        <p:xfrm>
          <a:off x="506413" y="1993900"/>
          <a:ext cx="8066087" cy="3765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09697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88D80A3-503A-400A-9D7F-99EC3CE0654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4572000"/>
            <a:ext cx="9144000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918" y="4772508"/>
            <a:ext cx="8079581" cy="1658198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FFFF"/>
                </a:solidFill>
              </a:rPr>
              <a:t>Evaluation Research </a:t>
            </a:r>
            <a:endParaRPr lang="en-US" b="1" dirty="0">
              <a:solidFill>
                <a:srgbClr val="FFFFFF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31EC0319-52B4-4608-AF48-F03D5A03AE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7018163"/>
              </p:ext>
            </p:extLst>
          </p:nvPr>
        </p:nvGraphicFramePr>
        <p:xfrm>
          <a:off x="296294" y="298115"/>
          <a:ext cx="8472827" cy="41736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14732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Outcome Assessment</a:t>
            </a:r>
            <a:endParaRPr lang="en-US" b="1" dirty="0"/>
          </a:p>
        </p:txBody>
      </p:sp>
      <p:sp>
        <p:nvSpPr>
          <p:cNvPr id="4" name="Rounded Rectangle 3"/>
          <p:cNvSpPr/>
          <p:nvPr/>
        </p:nvSpPr>
        <p:spPr>
          <a:xfrm>
            <a:off x="492919" y="2034540"/>
            <a:ext cx="8079581" cy="336042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accent1">
                    <a:lumMod val="75000"/>
                  </a:schemeClr>
                </a:solidFill>
              </a:rPr>
              <a:t>Conducted to answer the question of how effective programs/policies 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</a:rPr>
              <a:t>are </a:t>
            </a:r>
          </a:p>
          <a:p>
            <a:pPr algn="ctr"/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</a:rPr>
              <a:t>(looks at outcomes)</a:t>
            </a:r>
            <a:endParaRPr lang="en-US" sz="4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2153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88D80A3-503A-400A-9D7F-99EC3CE0654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4572000"/>
            <a:ext cx="9144000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EDE2DFAF-4568-4EA2-8000-43A2FB387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918" y="4772508"/>
            <a:ext cx="8079581" cy="165819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Process Assessment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0977975"/>
              </p:ext>
            </p:extLst>
          </p:nvPr>
        </p:nvGraphicFramePr>
        <p:xfrm>
          <a:off x="361950" y="145808"/>
          <a:ext cx="8420100" cy="43259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39821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919" y="316653"/>
            <a:ext cx="8079581" cy="917787"/>
          </a:xfrm>
        </p:spPr>
        <p:txBody>
          <a:bodyPr>
            <a:normAutofit/>
          </a:bodyPr>
          <a:lstStyle/>
          <a:p>
            <a:r>
              <a:rPr lang="en-US" dirty="0" smtClean="0"/>
              <a:t>Diversity in evaluation research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9682825"/>
              </p:ext>
            </p:extLst>
          </p:nvPr>
        </p:nvGraphicFramePr>
        <p:xfrm>
          <a:off x="492919" y="1330960"/>
          <a:ext cx="8066087" cy="4944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97311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919" y="282929"/>
            <a:ext cx="8079581" cy="1043517"/>
          </a:xfrm>
        </p:spPr>
        <p:txBody>
          <a:bodyPr/>
          <a:lstStyle/>
          <a:p>
            <a:pPr algn="ctr"/>
            <a:r>
              <a:rPr lang="en-US" dirty="0"/>
              <a:t>Single-Subjects Design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5331548"/>
              </p:ext>
            </p:extLst>
          </p:nvPr>
        </p:nvGraphicFramePr>
        <p:xfrm>
          <a:off x="492919" y="1326446"/>
          <a:ext cx="8066087" cy="5094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742565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167" y="652635"/>
            <a:ext cx="7633742" cy="70902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Baseline phase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9253421"/>
              </p:ext>
            </p:extLst>
          </p:nvPr>
        </p:nvGraphicFramePr>
        <p:xfrm>
          <a:off x="421925" y="1282148"/>
          <a:ext cx="8334450" cy="46216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67821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228" y="394218"/>
            <a:ext cx="7633742" cy="70902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Treatment phase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248682"/>
              </p:ext>
            </p:extLst>
          </p:nvPr>
        </p:nvGraphicFramePr>
        <p:xfrm>
          <a:off x="610769" y="1431235"/>
          <a:ext cx="7668527" cy="4025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998771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919" y="253567"/>
            <a:ext cx="8079581" cy="104845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Visual representation of a single-subjects study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1191" y="1911763"/>
            <a:ext cx="7678726" cy="462527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16200000">
            <a:off x="-1569251" y="3716568"/>
            <a:ext cx="46252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Rogers, K., Ferguson, C., Barth, R. P., &amp; Embry, R. (1997). Evaluating community-based programs for families at-risk of foster care placement: An empirically based curriculum. Retrieved from https://www.oercommons.org/courseware/module/21448. </a:t>
            </a:r>
            <a:r>
              <a:rPr lang="en-US" sz="1200" dirty="0" smtClean="0"/>
              <a:t> </a:t>
            </a:r>
          </a:p>
          <a:p>
            <a:r>
              <a:rPr lang="en-US" sz="1200" dirty="0" smtClean="0"/>
              <a:t>Licensed</a:t>
            </a:r>
            <a:r>
              <a:rPr lang="en-US" sz="1200" dirty="0"/>
              <a:t>: CC 4.0 </a:t>
            </a:r>
            <a:r>
              <a:rPr lang="en-US" sz="1200" dirty="0" smtClean="0"/>
              <a:t>BY-NC</a:t>
            </a:r>
            <a:endParaRPr lang="en-US" sz="12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831928" y="4219402"/>
            <a:ext cx="607012" cy="8495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spc="-12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244362" y="4219401"/>
            <a:ext cx="607012" cy="8495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spc="-12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6879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en-US" dirty="0"/>
              <a:t>Single-Subjects Design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xmlns="" id="{3787D095-451E-47B7-85D2-3BC492D260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22555"/>
              </p:ext>
            </p:extLst>
          </p:nvPr>
        </p:nvGraphicFramePr>
        <p:xfrm>
          <a:off x="381741" y="1331650"/>
          <a:ext cx="8269340" cy="53532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559532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88D80A3-503A-400A-9D7F-99EC3CE0654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4572000"/>
            <a:ext cx="9144000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918" y="4772508"/>
            <a:ext cx="8079581" cy="165819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Action Research</a:t>
            </a: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xmlns="" id="{94BA11CD-BC29-40BF-9408-D982AEA0CE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3054969"/>
              </p:ext>
            </p:extLst>
          </p:nvPr>
        </p:nvGraphicFramePr>
        <p:xfrm>
          <a:off x="539353" y="402907"/>
          <a:ext cx="8065294" cy="37661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698280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88D80A3-503A-400A-9D7F-99EC3CE0654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4572000"/>
            <a:ext cx="9144000" cy="228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918" y="4772508"/>
            <a:ext cx="8079581" cy="165819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Action Research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63E583F1-7387-4315-901E-68E1042EDD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9786552"/>
              </p:ext>
            </p:extLst>
          </p:nvPr>
        </p:nvGraphicFramePr>
        <p:xfrm>
          <a:off x="146755" y="316089"/>
          <a:ext cx="8918223" cy="40188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9540844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B61D1F6DB2CC4CB539693B3FBBD6F2" ma:contentTypeVersion="2" ma:contentTypeDescription="Create a new document." ma:contentTypeScope="" ma:versionID="32521f80a829fae63aa1bde082b1e461">
  <xsd:schema xmlns:xsd="http://www.w3.org/2001/XMLSchema" xmlns:xs="http://www.w3.org/2001/XMLSchema" xmlns:p="http://schemas.microsoft.com/office/2006/metadata/properties" xmlns:ns2="b12ce9d3-0aa6-4d85-a86d-0eabace425a3" targetNamespace="http://schemas.microsoft.com/office/2006/metadata/properties" ma:root="true" ma:fieldsID="1bf5a5e4ce96bb832276dbfa42f14477" ns2:_="">
    <xsd:import namespace="b12ce9d3-0aa6-4d85-a86d-0eabace425a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2ce9d3-0aa6-4d85-a86d-0eabace425a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7FFE78E-AEAE-4470-8916-CD00DBC0F76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E3DBFD8-FFBF-4791-8A28-54F5CBAE03B5}">
  <ds:schemaRefs>
    <ds:schemaRef ds:uri="http://purl.org/dc/elements/1.1/"/>
    <ds:schemaRef ds:uri="http://schemas.microsoft.com/office/2006/documentManagement/types"/>
    <ds:schemaRef ds:uri="http://purl.org/dc/terms/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b12ce9d3-0aa6-4d85-a86d-0eabace425a3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AD3A387-F09C-440D-85ED-31896B2615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2ce9d3-0aa6-4d85-a86d-0eabace425a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577</Words>
  <Application>Microsoft Office PowerPoint</Application>
  <PresentationFormat>On-screen Show (4:3)</PresentationFormat>
  <Paragraphs>91</Paragraphs>
  <Slides>14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Metropolitan</vt:lpstr>
      <vt:lpstr>Chapter 11: Real-world Research</vt:lpstr>
      <vt:lpstr>Learning Objectives </vt:lpstr>
      <vt:lpstr>Types of Evaluation Research</vt:lpstr>
      <vt:lpstr>Evaluation Research </vt:lpstr>
      <vt:lpstr>Outcome Assessment</vt:lpstr>
      <vt:lpstr>Process Assessment</vt:lpstr>
      <vt:lpstr>Diversity in evaluation research</vt:lpstr>
      <vt:lpstr>Single-Subjects Design</vt:lpstr>
      <vt:lpstr>Baseline phase</vt:lpstr>
      <vt:lpstr>Treatment phase</vt:lpstr>
      <vt:lpstr>Visual representation of a single-subjects study</vt:lpstr>
      <vt:lpstr>Single-Subjects Design</vt:lpstr>
      <vt:lpstr>Action Research</vt:lpstr>
      <vt:lpstr>Action Research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15: Real-world Research</dc:title>
  <dc:creator>Amanda Steed</dc:creator>
  <cp:lastModifiedBy>Rebecca</cp:lastModifiedBy>
  <cp:revision>22</cp:revision>
  <dcterms:created xsi:type="dcterms:W3CDTF">2019-07-12T20:18:49Z</dcterms:created>
  <dcterms:modified xsi:type="dcterms:W3CDTF">2019-11-12T17:03:05Z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0x010100FDB61D1F6DB2CC4CB539693B3FBBD6F2</vt:lpwstr>
  </property>
</Properties>
</file>